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0" r:id="rId5"/>
    <p:sldId id="259" r:id="rId6"/>
    <p:sldId id="260" r:id="rId7"/>
    <p:sldId id="271" r:id="rId8"/>
    <p:sldId id="272" r:id="rId9"/>
    <p:sldId id="274" r:id="rId10"/>
    <p:sldId id="273" r:id="rId11"/>
    <p:sldId id="275" r:id="rId12"/>
    <p:sldId id="276" r:id="rId13"/>
    <p:sldId id="277" r:id="rId14"/>
    <p:sldId id="278" r:id="rId15"/>
    <p:sldId id="279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14B"/>
    <a:srgbClr val="F27A64"/>
    <a:srgbClr val="BC002C"/>
    <a:srgbClr val="083D17"/>
    <a:srgbClr val="6E001C"/>
    <a:srgbClr val="C2614B"/>
    <a:srgbClr val="EFD4B7"/>
    <a:srgbClr val="FF876F"/>
    <a:srgbClr val="B66154"/>
    <a:srgbClr val="E4E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/>
    <p:restoredTop sz="95761"/>
  </p:normalViewPr>
  <p:slideViewPr>
    <p:cSldViewPr snapToGrid="0" snapToObjects="1">
      <p:cViewPr>
        <p:scale>
          <a:sx n="63" d="100"/>
          <a:sy n="63" d="100"/>
        </p:scale>
        <p:origin x="204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58269-6AE7-CF4E-9D38-220F2FB42E39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6D44A-368C-1140-BC7C-C9C1DD94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46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85772-0C08-9740-8C66-C45DD7DEB3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6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4E9FC-7359-9244-848C-12F2101AD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B3C4F-7302-8249-9EFE-63C7EDDB7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91F3-C3D7-CC46-9B35-E69BD682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2BDB-1893-9F4F-8189-25570751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87FB4-D4B2-9144-AC91-4E6FF995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48B3-1F3B-3E48-8AE5-86B2B599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EA7B0-ABB4-CD40-8156-9BA6E9CC1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D1572-49C1-684C-A486-E7973229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0554-7DE5-D44D-AC26-F9986777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63F2-7AD1-2F43-A915-0E7730CB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2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6A1C8-51B9-1040-A076-9780849EA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4B9D7-1370-524F-AF90-75C51F43E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99E56-ED63-1942-AA1D-AB746943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DE22-79B7-8B43-BD7F-1A1B9F25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9289-688D-3B4A-9A4D-030F7CBB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96BA-8C7B-AC44-A9F1-95578718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C173-F1A7-F64B-8038-F07B39E2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57DA8-6B77-5041-9605-112180F7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76D37-8DDE-6143-96A5-44DA873E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D993-2C5C-D24B-9783-0F4D78F0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2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7E73-B77E-1C4C-881F-778F7963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B7728-3D0B-5C48-84B1-AC73307F6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0DE18-6BC9-F246-BF8C-97538BA6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CBEF-D75B-1749-98DE-A00DF309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F0F7B-A2D8-5B43-807F-4D319CC7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73C7-84A9-2543-963F-6CA427CB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64CCD-01B3-C442-83CD-911D22355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57C91-7BA5-254D-9B30-E2BEC7B16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D8A19-23D0-0D4C-ACC5-2BF08F02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5FCA5-B9BA-E743-BBD7-EEDE8A97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CCBCD-A873-B84A-8F19-3A2DAE6D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8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D0C9-5A1B-174B-B6E0-D28976FD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F395E-9C37-B64B-8550-B87CDE166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ACB4D-12D7-D84F-AE2F-35528A177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0657-D99A-D84E-B1D5-093860AAC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6649A-3D04-094B-9391-E01B9B353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586E5-5249-B94E-87C3-3F8A25A5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654479-8409-344B-8D11-D15C62AD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9567F-1401-FB44-A9BA-AE7B21A1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8842-0ECC-4F47-B270-40A7707A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40F3-6971-6F4F-BD17-552B6037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1CA55-7D80-2B45-90E7-158EA870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EFEBF-59F7-3A47-8601-47FC099A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5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25D23-BA80-234A-8FFB-2F67420C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2F209-9BC8-8A4D-B031-5311E72F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6AE9-3E3C-C141-863F-1B72AFEF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40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4424-C587-AC40-8855-B21B9540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5E9A-CDBA-7D46-B2ED-7E5D37E5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80DAB-0AF8-2E45-8683-6B512A86C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EB8B-9DB5-8F4E-90AD-85AEC637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BE98D-B4CD-F34E-B42A-B06ACB77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4F949-0EAD-2F46-A769-DAFF49E0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7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0FB5-6554-554E-9F30-6EF40F7A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5C7DE2-98D3-9144-BBE1-B13AEC41F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0EFE2-27E1-8C47-8E0A-5868AE70C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B5F9B-1656-E246-B304-72245392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49A96-F5BA-7A40-933C-8928FEEA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97BA0-B7FC-F046-9688-E3BAD022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5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BBA8F8-0018-814F-A3A9-5913D4A6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AAD18-E0A1-0448-9AC2-55381D11C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94210-25A5-A440-A75D-0FF7C0943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E1A1D-980C-C446-BE18-F631A31D4AB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067DE-15CE-BE4C-80F8-FE0B0202B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AD549-C4FA-3547-B14C-6678D9458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AF2D4-4A3B-E94C-93FF-E9EF6BD7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9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12" Type="http://schemas.microsoft.com/office/2007/relationships/hdphoto" Target="../media/hdphoto5.wdp"/><Relationship Id="rId17" Type="http://schemas.openxmlformats.org/officeDocument/2006/relationships/image" Target="../media/image30.png"/><Relationship Id="rId2" Type="http://schemas.openxmlformats.org/officeDocument/2006/relationships/image" Target="../media/image17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4.jpeg"/><Relationship Id="rId4" Type="http://schemas.openxmlformats.org/officeDocument/2006/relationships/image" Target="../media/image19.jpeg"/><Relationship Id="rId9" Type="http://schemas.openxmlformats.org/officeDocument/2006/relationships/image" Target="../media/image23.jpeg"/><Relationship Id="rId1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2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C932-196F-4444-915D-3EA3EB670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B9F05-E637-A24B-95BE-AA9A5118CB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E31BB338-585B-3934-C38E-89F60C91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13" y="2959724"/>
            <a:ext cx="2057400" cy="177800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DAAC71C4-AB50-B836-71FD-5FEB87348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692" y1="64286" x2="51692" y2="64286"/>
                        <a14:foregroundMark x1="45538" y1="30357" x2="45538" y2="30357"/>
                        <a14:foregroundMark x1="52308" y1="36786" x2="52308" y2="36786"/>
                        <a14:foregroundMark x1="38154" y1="38214" x2="38154" y2="38214"/>
                        <a14:foregroundMark x1="44615" y1="46071" x2="44615" y2="46071"/>
                        <a14:foregroundMark x1="39692" y1="62500" x2="39692" y2="62500"/>
                        <a14:foregroundMark x1="46462" y1="72143" x2="46462" y2="7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912" y="1834450"/>
            <a:ext cx="1208628" cy="10444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3D38A2-B727-227E-B0A2-6E0421E00448}"/>
              </a:ext>
            </a:extLst>
          </p:cNvPr>
          <p:cNvGrpSpPr/>
          <p:nvPr/>
        </p:nvGrpSpPr>
        <p:grpSpPr>
          <a:xfrm>
            <a:off x="5673425" y="1618242"/>
            <a:ext cx="2926080" cy="1810758"/>
            <a:chOff x="5560999" y="1647321"/>
            <a:chExt cx="2926080" cy="1810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7E7CF0-DE55-0F10-15E8-8198F73D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35000"/>
            </a:blip>
            <a:stretch>
              <a:fillRect/>
            </a:stretch>
          </p:blipFill>
          <p:spPr>
            <a:xfrm>
              <a:off x="5607989" y="1676400"/>
              <a:ext cx="2832100" cy="1752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9C7D9A-7C8F-09EC-AF6A-679A2F1E2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60999" y="1647321"/>
              <a:ext cx="2926080" cy="1810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88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10B7C-CE19-F7D4-DAF7-FDB49FF25A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42091" y="577388"/>
            <a:ext cx="11445356" cy="60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DF56BA-6612-8831-8610-23FAC9581B67}"/>
              </a:ext>
            </a:extLst>
          </p:cNvPr>
          <p:cNvGrpSpPr/>
          <p:nvPr/>
        </p:nvGrpSpPr>
        <p:grpSpPr>
          <a:xfrm>
            <a:off x="999218" y="161105"/>
            <a:ext cx="10193564" cy="6535790"/>
            <a:chOff x="1122136" y="161105"/>
            <a:chExt cx="10193564" cy="65357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86C404-7F61-D938-C6A4-EC44DC09F038}"/>
                </a:ext>
              </a:extLst>
            </p:cNvPr>
            <p:cNvSpPr/>
            <p:nvPr/>
          </p:nvSpPr>
          <p:spPr>
            <a:xfrm>
              <a:off x="1122136" y="175253"/>
              <a:ext cx="10160907" cy="6521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79B151-28E2-939E-3343-56A395EBB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122136" y="161105"/>
              <a:ext cx="10193564" cy="653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06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90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brain&#10;&#10;Description automatically generated with low confidence">
            <a:extLst>
              <a:ext uri="{FF2B5EF4-FFF2-40B4-BE49-F238E27FC236}">
                <a16:creationId xmlns:a16="http://schemas.microsoft.com/office/drawing/2014/main" id="{1D17EDAE-B280-9C1A-36ED-C797F2EE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24E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59233" y="-159586"/>
            <a:ext cx="6580200" cy="399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65299-E05E-42C7-73CB-999A5A4FBC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4E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239226" y="3429000"/>
            <a:ext cx="6580200" cy="28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5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ABEF75E-B7E8-2908-4C6B-55391C6E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24E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29928" y="1565671"/>
            <a:ext cx="4243211" cy="3573230"/>
          </a:xfrm>
          <a:prstGeom prst="rect">
            <a:avLst/>
          </a:prstGeom>
        </p:spPr>
      </p:pic>
      <p:pic>
        <p:nvPicPr>
          <p:cNvPr id="11" name="Picture 10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64B1C034-DD94-644C-CA63-2059DACA6F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4E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818861" y="1843885"/>
            <a:ext cx="4243211" cy="38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8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5CEDF7-655E-C759-00C4-D518D26CEE12}"/>
              </a:ext>
            </a:extLst>
          </p:cNvPr>
          <p:cNvGrpSpPr/>
          <p:nvPr/>
        </p:nvGrpSpPr>
        <p:grpSpPr>
          <a:xfrm>
            <a:off x="2119241" y="-2445026"/>
            <a:ext cx="7378996" cy="9039445"/>
            <a:chOff x="2445488" y="-1479128"/>
            <a:chExt cx="7378996" cy="903944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27D70F6-3390-B2EE-71FA-DD6DD88297BA}"/>
                </a:ext>
              </a:extLst>
            </p:cNvPr>
            <p:cNvSpPr/>
            <p:nvPr/>
          </p:nvSpPr>
          <p:spPr>
            <a:xfrm>
              <a:off x="2445488" y="-1479128"/>
              <a:ext cx="7378996" cy="9039445"/>
            </a:xfrm>
            <a:prstGeom prst="rect">
              <a:avLst/>
            </a:prstGeom>
            <a:solidFill>
              <a:srgbClr val="E4E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D59F99-3419-0580-E527-362050BA8016}"/>
                </a:ext>
              </a:extLst>
            </p:cNvPr>
            <p:cNvCxnSpPr>
              <a:cxnSpLocks/>
              <a:stCxn id="15" idx="4"/>
              <a:endCxn id="18" idx="0"/>
            </p:cNvCxnSpPr>
            <p:nvPr/>
          </p:nvCxnSpPr>
          <p:spPr>
            <a:xfrm>
              <a:off x="8684316" y="1104350"/>
              <a:ext cx="0" cy="3027203"/>
            </a:xfrm>
            <a:prstGeom prst="line">
              <a:avLst/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12EF66-D035-5AFC-3922-810E8E8832F8}"/>
                </a:ext>
              </a:extLst>
            </p:cNvPr>
            <p:cNvCxnSpPr>
              <a:stCxn id="9" idx="4"/>
              <a:endCxn id="14" idx="0"/>
            </p:cNvCxnSpPr>
            <p:nvPr/>
          </p:nvCxnSpPr>
          <p:spPr>
            <a:xfrm>
              <a:off x="3438629" y="1104350"/>
              <a:ext cx="0" cy="3027203"/>
            </a:xfrm>
            <a:prstGeom prst="line">
              <a:avLst/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267242E-B0F0-E0E2-B70C-BB00DC90DE78}"/>
                </a:ext>
              </a:extLst>
            </p:cNvPr>
            <p:cNvSpPr/>
            <p:nvPr/>
          </p:nvSpPr>
          <p:spPr>
            <a:xfrm rot="5400000">
              <a:off x="4929897" y="-1173345"/>
              <a:ext cx="1137283" cy="1096527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442" t="-35" r="-38442" b="-35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0A37E0-F44E-F34F-EA00-3F3E8486AD77}"/>
                </a:ext>
              </a:extLst>
            </p:cNvPr>
            <p:cNvSpPr/>
            <p:nvPr/>
          </p:nvSpPr>
          <p:spPr>
            <a:xfrm>
              <a:off x="3080820" y="415237"/>
              <a:ext cx="715618" cy="68911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500" t="-9711" r="-7500" b="-9711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878FA9-DA1B-9EBA-7082-B7A0DEBBA37D}"/>
                </a:ext>
              </a:extLst>
            </p:cNvPr>
            <p:cNvSpPr/>
            <p:nvPr/>
          </p:nvSpPr>
          <p:spPr>
            <a:xfrm rot="5400000">
              <a:off x="6162297" y="-1173497"/>
              <a:ext cx="1137283" cy="1096527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42" t="-4204" r="-18342" b="-4204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869D3C-EF64-028E-1E7E-33EF33222CC4}"/>
                </a:ext>
              </a:extLst>
            </p:cNvPr>
            <p:cNvSpPr/>
            <p:nvPr/>
          </p:nvSpPr>
          <p:spPr>
            <a:xfrm>
              <a:off x="3080820" y="1654009"/>
              <a:ext cx="713232" cy="689113"/>
            </a:xfrm>
            <a:prstGeom prst="ellipse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52000" contrast="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386A2C-3811-0D6E-0C70-7B1F0A315109}"/>
                </a:ext>
              </a:extLst>
            </p:cNvPr>
            <p:cNvSpPr/>
            <p:nvPr/>
          </p:nvSpPr>
          <p:spPr>
            <a:xfrm>
              <a:off x="3080820" y="2892781"/>
              <a:ext cx="715618" cy="689113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AFFEDF-D822-7407-0F06-9BC4DC8FB081}"/>
                </a:ext>
              </a:extLst>
            </p:cNvPr>
            <p:cNvSpPr/>
            <p:nvPr/>
          </p:nvSpPr>
          <p:spPr>
            <a:xfrm>
              <a:off x="3080820" y="4131553"/>
              <a:ext cx="715618" cy="689113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2C5582-A027-511C-16A0-09CE3907209A}"/>
                </a:ext>
              </a:extLst>
            </p:cNvPr>
            <p:cNvSpPr/>
            <p:nvPr/>
          </p:nvSpPr>
          <p:spPr>
            <a:xfrm>
              <a:off x="8326507" y="415237"/>
              <a:ext cx="715618" cy="689113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500" t="-3076" r="-7500" b="-16346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6F7814-D08C-BFC9-F9D1-A64C8F729F5A}"/>
                </a:ext>
              </a:extLst>
            </p:cNvPr>
            <p:cNvSpPr/>
            <p:nvPr/>
          </p:nvSpPr>
          <p:spPr>
            <a:xfrm>
              <a:off x="8326507" y="1654009"/>
              <a:ext cx="715618" cy="689113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500" t="-9711" r="-7500" b="-22981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6300C4-6CD4-E636-D6AE-5B2FBE4259D2}"/>
                </a:ext>
              </a:extLst>
            </p:cNvPr>
            <p:cNvSpPr/>
            <p:nvPr/>
          </p:nvSpPr>
          <p:spPr>
            <a:xfrm>
              <a:off x="8326507" y="2892781"/>
              <a:ext cx="715618" cy="689113"/>
            </a:xfrm>
            <a:prstGeom prst="ellipse">
              <a:avLst/>
            </a:prstGeom>
            <a:blipFill dpi="0"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5348"/>
                        </a14:imgEffect>
                        <a14:imgEffect>
                          <a14:saturation sat="8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500" t="-16346" r="-20278" b="-16346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34E3C2-A70F-1B8C-F867-8AEC8048CA14}"/>
                </a:ext>
              </a:extLst>
            </p:cNvPr>
            <p:cNvSpPr/>
            <p:nvPr/>
          </p:nvSpPr>
          <p:spPr>
            <a:xfrm>
              <a:off x="8326507" y="4131553"/>
              <a:ext cx="715618" cy="689113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6667" t="-22981" r="-26667" b="-22981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92704DA-13CD-FB69-F2EF-96F70AA2065A}"/>
                </a:ext>
              </a:extLst>
            </p:cNvPr>
            <p:cNvCxnSpPr>
              <a:cxnSpLocks/>
              <a:stCxn id="7" idx="6"/>
              <a:endCxn id="9" idx="0"/>
            </p:cNvCxnSpPr>
            <p:nvPr/>
          </p:nvCxnSpPr>
          <p:spPr>
            <a:xfrm rot="5400000">
              <a:off x="4232746" y="-850556"/>
              <a:ext cx="471677" cy="205990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C0D5BC2-5334-4E70-85E7-2B4AC69622C0}"/>
                </a:ext>
              </a:extLst>
            </p:cNvPr>
            <p:cNvCxnSpPr>
              <a:cxnSpLocks/>
              <a:stCxn id="11" idx="6"/>
              <a:endCxn id="15" idx="0"/>
            </p:cNvCxnSpPr>
            <p:nvPr/>
          </p:nvCxnSpPr>
          <p:spPr>
            <a:xfrm rot="16200000" flipH="1">
              <a:off x="7471713" y="-797367"/>
              <a:ext cx="471829" cy="19533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EB6A475-199C-285F-2C96-1145A929E595}"/>
                </a:ext>
              </a:extLst>
            </p:cNvPr>
            <p:cNvGrpSpPr/>
            <p:nvPr/>
          </p:nvGrpSpPr>
          <p:grpSpPr>
            <a:xfrm>
              <a:off x="3438629" y="-1058515"/>
              <a:ext cx="5529764" cy="5388939"/>
              <a:chOff x="3571460" y="560455"/>
              <a:chExt cx="5529764" cy="538893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2AA880-9A64-EBCA-F9B7-C906DB3DB2E2}"/>
                  </a:ext>
                </a:extLst>
              </p:cNvPr>
              <p:cNvSpPr txBox="1"/>
              <p:nvPr/>
            </p:nvSpPr>
            <p:spPr>
              <a:xfrm>
                <a:off x="4002595" y="2051629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Jenna Besong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00466F-72E3-AE1F-5FA6-8CD904E9BE50}"/>
                  </a:ext>
                </a:extLst>
              </p:cNvPr>
              <p:cNvSpPr txBox="1"/>
              <p:nvPr/>
            </p:nvSpPr>
            <p:spPr>
              <a:xfrm>
                <a:off x="4002594" y="3279773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Ashley Hileman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ABB00E-8269-EDE9-0D44-42472951A8C2}"/>
                  </a:ext>
                </a:extLst>
              </p:cNvPr>
              <p:cNvSpPr txBox="1"/>
              <p:nvPr/>
            </p:nvSpPr>
            <p:spPr>
              <a:xfrm>
                <a:off x="4002594" y="4509620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Rhonda Neish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A8DEF86-2483-8866-442A-6B7D362BC6EF}"/>
                  </a:ext>
                </a:extLst>
              </p:cNvPr>
              <p:cNvSpPr txBox="1"/>
              <p:nvPr/>
            </p:nvSpPr>
            <p:spPr>
              <a:xfrm>
                <a:off x="4002593" y="5672395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Haley Rippee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4DDC93-97CC-341B-8393-F586D16A75B0}"/>
                  </a:ext>
                </a:extLst>
              </p:cNvPr>
              <p:cNvSpPr txBox="1"/>
              <p:nvPr/>
            </p:nvSpPr>
            <p:spPr>
              <a:xfrm>
                <a:off x="6730209" y="2051292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Lance Cowan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D19946-881F-8398-F311-66452D8C31AD}"/>
                  </a:ext>
                </a:extLst>
              </p:cNvPr>
              <p:cNvSpPr txBox="1"/>
              <p:nvPr/>
            </p:nvSpPr>
            <p:spPr>
              <a:xfrm>
                <a:off x="6730208" y="3279436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Reece Cowan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135093-2D45-571A-7E1E-871126B74A56}"/>
                  </a:ext>
                </a:extLst>
              </p:cNvPr>
              <p:cNvSpPr txBox="1"/>
              <p:nvPr/>
            </p:nvSpPr>
            <p:spPr>
              <a:xfrm>
                <a:off x="6730208" y="4509283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Cyrus Cowan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1B6059-0E92-8C4D-4845-82F8311FB1C4}"/>
                  </a:ext>
                </a:extLst>
              </p:cNvPr>
              <p:cNvSpPr txBox="1"/>
              <p:nvPr/>
            </p:nvSpPr>
            <p:spPr>
              <a:xfrm>
                <a:off x="6730207" y="5672395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Lilly Cowan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9E83F1-0A42-C86F-55A5-CE55830A061D}"/>
                  </a:ext>
                </a:extLst>
              </p:cNvPr>
              <p:cNvSpPr txBox="1"/>
              <p:nvPr/>
            </p:nvSpPr>
            <p:spPr>
              <a:xfrm>
                <a:off x="3571460" y="560897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Kayla Besong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C8B6366-C34B-E526-A75C-B7BD8AE3282E}"/>
                  </a:ext>
                </a:extLst>
              </p:cNvPr>
              <p:cNvSpPr txBox="1"/>
              <p:nvPr/>
            </p:nvSpPr>
            <p:spPr>
              <a:xfrm>
                <a:off x="7445419" y="560455"/>
                <a:ext cx="1655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83D17"/>
                    </a:solidFill>
                    <a:latin typeface="TAN - PEARL" pitchFamily="2" charset="77"/>
                  </a:rPr>
                  <a:t>Levi Cowan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B78B3D-8DDA-5BE1-ED78-638CDD053243}"/>
                </a:ext>
              </a:extLst>
            </p:cNvPr>
            <p:cNvGrpSpPr/>
            <p:nvPr/>
          </p:nvGrpSpPr>
          <p:grpSpPr>
            <a:xfrm>
              <a:off x="2784286" y="-814450"/>
              <a:ext cx="6623427" cy="5558949"/>
              <a:chOff x="2917117" y="804520"/>
              <a:chExt cx="6623427" cy="555894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7C935B-CAB2-55CC-C088-843AC26F1EC1}"/>
                  </a:ext>
                </a:extLst>
              </p:cNvPr>
              <p:cNvSpPr txBox="1"/>
              <p:nvPr/>
            </p:nvSpPr>
            <p:spPr>
              <a:xfrm>
                <a:off x="4002593" y="2288406"/>
                <a:ext cx="211153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Matron of Honor</a:t>
                </a:r>
              </a:p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Sister of Bride</a:t>
                </a:r>
              </a:p>
              <a:p>
                <a:r>
                  <a:rPr lang="en-US" sz="7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Ft. Lauderdale, FL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B973AF-9D09-11EA-9A90-B7619C83F37B}"/>
                  </a:ext>
                </a:extLst>
              </p:cNvPr>
              <p:cNvSpPr txBox="1"/>
              <p:nvPr/>
            </p:nvSpPr>
            <p:spPr>
              <a:xfrm>
                <a:off x="4002592" y="3522174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Cousin of Bride</a:t>
                </a:r>
              </a:p>
              <a:p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Pittsburgh, PA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F47FCE3-9780-3491-F24E-92F00F44C4A8}"/>
                  </a:ext>
                </a:extLst>
              </p:cNvPr>
              <p:cNvSpPr txBox="1"/>
              <p:nvPr/>
            </p:nvSpPr>
            <p:spPr>
              <a:xfrm>
                <a:off x="4002610" y="4748044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Cousin of Bride</a:t>
                </a:r>
              </a:p>
              <a:p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Ft. Lauderdale, FL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130598C-1E67-4D72-2741-4216BCB095BF}"/>
                  </a:ext>
                </a:extLst>
              </p:cNvPr>
              <p:cNvSpPr txBox="1"/>
              <p:nvPr/>
            </p:nvSpPr>
            <p:spPr>
              <a:xfrm>
                <a:off x="4002591" y="5932582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Cousin of Bride</a:t>
                </a:r>
              </a:p>
              <a:p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Pittsburgh, PA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AEB9CC-AD48-29A1-B075-6012B248FFCB}"/>
                  </a:ext>
                </a:extLst>
              </p:cNvPr>
              <p:cNvSpPr txBox="1"/>
              <p:nvPr/>
            </p:nvSpPr>
            <p:spPr>
              <a:xfrm>
                <a:off x="6274481" y="2267838"/>
                <a:ext cx="21115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Best Man</a:t>
                </a:r>
              </a:p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Brother of Groom</a:t>
                </a:r>
              </a:p>
              <a:p>
                <a:pPr algn="r"/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Bloomington, IN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4F8722-5EE4-5246-6FA2-18E624ABBCF3}"/>
                  </a:ext>
                </a:extLst>
              </p:cNvPr>
              <p:cNvSpPr txBox="1"/>
              <p:nvPr/>
            </p:nvSpPr>
            <p:spPr>
              <a:xfrm>
                <a:off x="6274480" y="3501606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Brother of Groom</a:t>
                </a:r>
              </a:p>
              <a:p>
                <a:pPr algn="r"/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Los Angeles,, CA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269A9F9-4110-D5FB-0953-EB71DE5DB959}"/>
                  </a:ext>
                </a:extLst>
              </p:cNvPr>
              <p:cNvSpPr txBox="1"/>
              <p:nvPr/>
            </p:nvSpPr>
            <p:spPr>
              <a:xfrm>
                <a:off x="6274498" y="4727476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Brother of Groom</a:t>
                </a:r>
              </a:p>
              <a:p>
                <a:pPr algn="r"/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Seattle, WA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93F240-61A6-DC97-9448-5DAA22B45FFA}"/>
                  </a:ext>
                </a:extLst>
              </p:cNvPr>
              <p:cNvSpPr txBox="1"/>
              <p:nvPr/>
            </p:nvSpPr>
            <p:spPr>
              <a:xfrm>
                <a:off x="6274479" y="5928826"/>
                <a:ext cx="21115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Sister of Groom</a:t>
                </a:r>
              </a:p>
              <a:p>
                <a:pPr algn="r"/>
                <a:r>
                  <a:rPr lang="en-US" sz="8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Homer, AK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B02C204-253C-57BE-4076-5419660206AF}"/>
                  </a:ext>
                </a:extLst>
              </p:cNvPr>
              <p:cNvSpPr txBox="1"/>
              <p:nvPr/>
            </p:nvSpPr>
            <p:spPr>
              <a:xfrm>
                <a:off x="2917117" y="806869"/>
                <a:ext cx="21115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Bride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495D68-33C9-8ACE-966D-2174184F980E}"/>
                  </a:ext>
                </a:extLst>
              </p:cNvPr>
              <p:cNvSpPr txBox="1"/>
              <p:nvPr/>
            </p:nvSpPr>
            <p:spPr>
              <a:xfrm>
                <a:off x="7429011" y="804520"/>
                <a:ext cx="21115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1614B"/>
                    </a:solidFill>
                    <a:latin typeface="Code Light" panose="02000506030000020004" pitchFamily="2" charset="77"/>
                    <a:cs typeface="Quire Sans Light" panose="020F0302020204030204" pitchFamily="34" charset="0"/>
                  </a:rPr>
                  <a:t>Groom</a:t>
                </a: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C4FE01A-ED88-059D-3591-C9EADD74DAA6}"/>
                </a:ext>
              </a:extLst>
            </p:cNvPr>
            <p:cNvCxnSpPr>
              <a:cxnSpLocks/>
              <a:stCxn id="81" idx="4"/>
              <a:endCxn id="82" idx="0"/>
            </p:cNvCxnSpPr>
            <p:nvPr/>
          </p:nvCxnSpPr>
          <p:spPr>
            <a:xfrm>
              <a:off x="3438629" y="6059618"/>
              <a:ext cx="0" cy="549839"/>
            </a:xfrm>
            <a:prstGeom prst="line">
              <a:avLst/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87A6B94-276F-87F4-773D-5DE7CC9BFFCA}"/>
                </a:ext>
              </a:extLst>
            </p:cNvPr>
            <p:cNvSpPr/>
            <p:nvPr/>
          </p:nvSpPr>
          <p:spPr>
            <a:xfrm>
              <a:off x="3080820" y="5370505"/>
              <a:ext cx="715618" cy="689113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DEA74B2-8546-6D41-7850-7F81EE22662C}"/>
                </a:ext>
              </a:extLst>
            </p:cNvPr>
            <p:cNvSpPr/>
            <p:nvPr/>
          </p:nvSpPr>
          <p:spPr>
            <a:xfrm>
              <a:off x="3080820" y="6609457"/>
              <a:ext cx="715618" cy="689113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3056" t="-16347" r="-45834" b="-42884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0355C3-72D9-500B-841C-9284E07D1D0C}"/>
                </a:ext>
              </a:extLst>
            </p:cNvPr>
            <p:cNvSpPr txBox="1"/>
            <p:nvPr/>
          </p:nvSpPr>
          <p:spPr>
            <a:xfrm>
              <a:off x="3840054" y="5404854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Joyce Rippee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B1899A2-0510-45B8-D6D0-302DBE263F03}"/>
                </a:ext>
              </a:extLst>
            </p:cNvPr>
            <p:cNvSpPr txBox="1"/>
            <p:nvPr/>
          </p:nvSpPr>
          <p:spPr>
            <a:xfrm>
              <a:off x="3840054" y="6487045"/>
              <a:ext cx="18417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Michael Besong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80F22B-C773-6F9E-55F4-A2B4DA2A0FF3}"/>
                </a:ext>
              </a:extLst>
            </p:cNvPr>
            <p:cNvSpPr txBox="1"/>
            <p:nvPr/>
          </p:nvSpPr>
          <p:spPr>
            <a:xfrm>
              <a:off x="3840052" y="5641631"/>
              <a:ext cx="2111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Mother of Bride</a:t>
              </a:r>
            </a:p>
            <a:p>
              <a:r>
                <a:rPr lang="en-US" sz="8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Pittsburgh, PA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E00B83-ECD4-CB33-4D09-16A5362E5788}"/>
                </a:ext>
              </a:extLst>
            </p:cNvPr>
            <p:cNvSpPr txBox="1"/>
            <p:nvPr/>
          </p:nvSpPr>
          <p:spPr>
            <a:xfrm>
              <a:off x="3840052" y="6729446"/>
              <a:ext cx="2111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Father Of bride</a:t>
              </a:r>
            </a:p>
            <a:p>
              <a:pPr lvl="0"/>
              <a:r>
                <a:rPr lang="en-US" sz="8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Pittsburgh, PA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D494F48-B6BA-5683-10A9-FAAA93AEFC5F}"/>
                </a:ext>
              </a:extLst>
            </p:cNvPr>
            <p:cNvCxnSpPr>
              <a:stCxn id="14" idx="4"/>
              <a:endCxn id="81" idx="0"/>
            </p:cNvCxnSpPr>
            <p:nvPr/>
          </p:nvCxnSpPr>
          <p:spPr>
            <a:xfrm>
              <a:off x="3438629" y="4820666"/>
              <a:ext cx="0" cy="549839"/>
            </a:xfrm>
            <a:prstGeom prst="line">
              <a:avLst/>
            </a:prstGeom>
            <a:ln w="28575">
              <a:solidFill>
                <a:srgbClr val="083D1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5A89C4C-5E93-F3BC-EE39-587B8B8D4701}"/>
                </a:ext>
              </a:extLst>
            </p:cNvPr>
            <p:cNvCxnSpPr>
              <a:cxnSpLocks/>
              <a:stCxn id="102" idx="4"/>
              <a:endCxn id="103" idx="0"/>
            </p:cNvCxnSpPr>
            <p:nvPr/>
          </p:nvCxnSpPr>
          <p:spPr>
            <a:xfrm>
              <a:off x="8684316" y="6093967"/>
              <a:ext cx="0" cy="515489"/>
            </a:xfrm>
            <a:prstGeom prst="line">
              <a:avLst/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D30184E-792E-43F5-5419-E9D862BF257F}"/>
                </a:ext>
              </a:extLst>
            </p:cNvPr>
            <p:cNvSpPr/>
            <p:nvPr/>
          </p:nvSpPr>
          <p:spPr>
            <a:xfrm>
              <a:off x="8326507" y="5404854"/>
              <a:ext cx="715618" cy="689113"/>
            </a:xfrm>
            <a:prstGeom prst="ellipse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6667" t="-16346" r="-13889" b="-16346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40CA62-740F-46A2-98E0-FF17F3A23531}"/>
                </a:ext>
              </a:extLst>
            </p:cNvPr>
            <p:cNvSpPr/>
            <p:nvPr/>
          </p:nvSpPr>
          <p:spPr>
            <a:xfrm>
              <a:off x="8326507" y="6609456"/>
              <a:ext cx="715618" cy="689113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056" t="-16346" r="-17722" b="-16346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198CAF9-BC9A-2521-007E-64ADE6FA9573}"/>
                </a:ext>
              </a:extLst>
            </p:cNvPr>
            <p:cNvSpPr txBox="1"/>
            <p:nvPr/>
          </p:nvSpPr>
          <p:spPr>
            <a:xfrm>
              <a:off x="6621742" y="5364632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Chelsea Cowan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D6BBEF5-1E9E-4A80-B2AF-29C5C15A6FA8}"/>
                </a:ext>
              </a:extLst>
            </p:cNvPr>
            <p:cNvSpPr txBox="1"/>
            <p:nvPr/>
          </p:nvSpPr>
          <p:spPr>
            <a:xfrm>
              <a:off x="6176138" y="5589771"/>
              <a:ext cx="2111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Mother of Groom</a:t>
              </a:r>
            </a:p>
            <a:p>
              <a:pPr algn="r"/>
              <a:r>
                <a:rPr lang="en-US" sz="8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Homer, AK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230162C-3712-1881-6CB1-E95471A47945}"/>
                </a:ext>
              </a:extLst>
            </p:cNvPr>
            <p:cNvCxnSpPr>
              <a:cxnSpLocks/>
              <a:stCxn id="18" idx="4"/>
              <a:endCxn id="102" idx="0"/>
            </p:cNvCxnSpPr>
            <p:nvPr/>
          </p:nvCxnSpPr>
          <p:spPr>
            <a:xfrm>
              <a:off x="8684316" y="4820666"/>
              <a:ext cx="0" cy="584188"/>
            </a:xfrm>
            <a:prstGeom prst="line">
              <a:avLst/>
            </a:prstGeom>
            <a:ln w="28575">
              <a:solidFill>
                <a:srgbClr val="083D1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A2E87F7-822F-5195-8B75-F7CA7C9CADD7}"/>
                </a:ext>
              </a:extLst>
            </p:cNvPr>
            <p:cNvSpPr txBox="1"/>
            <p:nvPr/>
          </p:nvSpPr>
          <p:spPr>
            <a:xfrm>
              <a:off x="6638312" y="6477130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John Cowan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26C3B8-8453-3E4A-693C-E0D1476DC89F}"/>
                </a:ext>
              </a:extLst>
            </p:cNvPr>
            <p:cNvSpPr txBox="1"/>
            <p:nvPr/>
          </p:nvSpPr>
          <p:spPr>
            <a:xfrm>
              <a:off x="6192708" y="6702269"/>
              <a:ext cx="21115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Father of Groom</a:t>
              </a:r>
            </a:p>
            <a:p>
              <a:pPr algn="r"/>
              <a:r>
                <a:rPr lang="en-US" sz="8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Homer, 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43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kissing on a beach with a sunset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001B8D6E-7FD5-D063-D430-DA963350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5" t="26591" r="4303"/>
          <a:stretch/>
        </p:blipFill>
        <p:spPr>
          <a:xfrm>
            <a:off x="7833838" y="-892961"/>
            <a:ext cx="5703684" cy="3051708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F6C8C22-0E08-8F63-6753-F2E3B5A82D20}"/>
              </a:ext>
            </a:extLst>
          </p:cNvPr>
          <p:cNvGrpSpPr/>
          <p:nvPr/>
        </p:nvGrpSpPr>
        <p:grpSpPr>
          <a:xfrm>
            <a:off x="1628723" y="1797410"/>
            <a:ext cx="6062870" cy="3029772"/>
            <a:chOff x="2842446" y="-2549037"/>
            <a:chExt cx="6062870" cy="302977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4D58A2-F695-C22B-015D-F2D417383078}"/>
                </a:ext>
              </a:extLst>
            </p:cNvPr>
            <p:cNvSpPr/>
            <p:nvPr/>
          </p:nvSpPr>
          <p:spPr>
            <a:xfrm>
              <a:off x="2842446" y="-2549037"/>
              <a:ext cx="6062870" cy="3029772"/>
            </a:xfrm>
            <a:prstGeom prst="rect">
              <a:avLst/>
            </a:prstGeom>
            <a:solidFill>
              <a:srgbClr val="E4E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B0A89DA-985B-6B26-61A8-3C7D3E1BF351}"/>
                </a:ext>
              </a:extLst>
            </p:cNvPr>
            <p:cNvSpPr/>
            <p:nvPr/>
          </p:nvSpPr>
          <p:spPr>
            <a:xfrm rot="5400000">
              <a:off x="4693687" y="-1291883"/>
              <a:ext cx="1137283" cy="109652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442" t="-35" r="-38442" b="-35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E5D2303-7FEF-2BBC-D29A-1904286D3A50}"/>
                </a:ext>
              </a:extLst>
            </p:cNvPr>
            <p:cNvSpPr/>
            <p:nvPr/>
          </p:nvSpPr>
          <p:spPr>
            <a:xfrm rot="5400000">
              <a:off x="5926087" y="-1292035"/>
              <a:ext cx="1137283" cy="1096527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42" t="-4204" r="-18342" b="-4204"/>
              </a:stretch>
            </a:blipFill>
            <a:ln w="28575">
              <a:solidFill>
                <a:srgbClr val="083D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43C2579F-3E53-BFFB-D795-0076CA3D00BD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 rot="5400000">
              <a:off x="3996536" y="-969094"/>
              <a:ext cx="471677" cy="205990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330B5FD6-4EAC-5837-4CBF-D1D969C8F2D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rot="16200000" flipH="1">
              <a:off x="7235503" y="-915905"/>
              <a:ext cx="471829" cy="19533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83D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9F7CBAD-325C-99D7-8BAD-BB0D688C563E}"/>
                </a:ext>
              </a:extLst>
            </p:cNvPr>
            <p:cNvSpPr txBox="1"/>
            <p:nvPr/>
          </p:nvSpPr>
          <p:spPr>
            <a:xfrm>
              <a:off x="3202419" y="-1176611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Kayla Besong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6E506B8-197A-3329-4213-EFAC190CB4E4}"/>
                </a:ext>
              </a:extLst>
            </p:cNvPr>
            <p:cNvSpPr txBox="1"/>
            <p:nvPr/>
          </p:nvSpPr>
          <p:spPr>
            <a:xfrm>
              <a:off x="7076378" y="-1177053"/>
              <a:ext cx="1655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83D17"/>
                  </a:solidFill>
                  <a:latin typeface="TAN - PEARL" pitchFamily="2" charset="77"/>
                </a:rPr>
                <a:t>Levi Cowan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BBC623C-8EDE-8F5D-D48C-E3B9B76FCEAE}"/>
                </a:ext>
              </a:extLst>
            </p:cNvPr>
            <p:cNvSpPr txBox="1"/>
            <p:nvPr/>
          </p:nvSpPr>
          <p:spPr>
            <a:xfrm>
              <a:off x="3302810" y="-917851"/>
              <a:ext cx="1356799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Bride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9A9638-C1B1-2D1C-303A-ADB3BB9BEC0F}"/>
                </a:ext>
              </a:extLst>
            </p:cNvPr>
            <p:cNvSpPr txBox="1"/>
            <p:nvPr/>
          </p:nvSpPr>
          <p:spPr>
            <a:xfrm>
              <a:off x="7059971" y="-902211"/>
              <a:ext cx="1655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1614B"/>
                  </a:solidFill>
                  <a:latin typeface="Code Light" panose="02000506030000020004" pitchFamily="2" charset="77"/>
                  <a:cs typeface="Quire Sans Light" panose="020F0302020204030204" pitchFamily="34" charset="0"/>
                </a:rPr>
                <a:t>Groom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9832064-A8BB-F7B8-60D6-DCAF7422FF83}"/>
                </a:ext>
              </a:extLst>
            </p:cNvPr>
            <p:cNvSpPr txBox="1"/>
            <p:nvPr/>
          </p:nvSpPr>
          <p:spPr>
            <a:xfrm>
              <a:off x="3302810" y="-2187700"/>
              <a:ext cx="5191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83D17"/>
                  </a:solidFill>
                  <a:latin typeface="TAN - PEARL" pitchFamily="2" charset="77"/>
                </a:rPr>
                <a:t>Meet the Wedding Party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CAC3BD6-142C-3D29-4557-B2E3D5F22EB4}"/>
              </a:ext>
            </a:extLst>
          </p:cNvPr>
          <p:cNvGrpSpPr/>
          <p:nvPr/>
        </p:nvGrpSpPr>
        <p:grpSpPr>
          <a:xfrm>
            <a:off x="7943770" y="3404312"/>
            <a:ext cx="5703684" cy="2845739"/>
            <a:chOff x="392316" y="3351075"/>
            <a:chExt cx="5703684" cy="2845739"/>
          </a:xfrm>
        </p:grpSpPr>
        <p:pic>
          <p:nvPicPr>
            <p:cNvPr id="119" name="Picture 118" descr="A person and person in a field&#10;&#10;Description automatically generated with low confidence">
              <a:extLst>
                <a:ext uri="{FF2B5EF4-FFF2-40B4-BE49-F238E27FC236}">
                  <a16:creationId xmlns:a16="http://schemas.microsoft.com/office/drawing/2014/main" id="{C0880CC2-BF6A-0015-219C-47C82E9B2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sharpenSoften amount="-100000"/>
                      </a14:imgEffect>
                      <a14:imgEffect>
                        <a14:brightnessContrast bright="-6000" contrast="-50000"/>
                      </a14:imgEffect>
                    </a14:imgLayer>
                  </a14:imgProps>
                </a:ext>
              </a:extLst>
            </a:blip>
            <a:srcRect t="25489"/>
            <a:stretch/>
          </p:blipFill>
          <p:spPr>
            <a:xfrm>
              <a:off x="392316" y="3351075"/>
              <a:ext cx="5703684" cy="2845739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829D6B-9A7A-87D6-3374-026B58B24F1B}"/>
                </a:ext>
              </a:extLst>
            </p:cNvPr>
            <p:cNvSpPr txBox="1"/>
            <p:nvPr/>
          </p:nvSpPr>
          <p:spPr>
            <a:xfrm>
              <a:off x="1443789" y="4162926"/>
              <a:ext cx="338087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22225">
                    <a:solidFill>
                      <a:srgbClr val="C1614B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AN - PEARL" pitchFamily="2" charset="77"/>
                </a:rPr>
                <a:t>COMING 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8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61DDB-39A2-624A-955F-091D4819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0" y="477677"/>
            <a:ext cx="6196153" cy="2900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A3B2CA-0035-614F-959D-B954BEE98AD9}"/>
                  </a:ext>
                </a:extLst>
              </p:cNvPr>
              <p:cNvSpPr txBox="1"/>
              <p:nvPr/>
            </p:nvSpPr>
            <p:spPr>
              <a:xfrm>
                <a:off x="839164" y="4231076"/>
                <a:ext cx="609985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𝑒𝑣𝑖</m:t>
                          </m:r>
                        </m:e>
                      </m:acc>
                      <m:r>
                        <a:rPr lang="en-US" sz="4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𝑎𝑦𝑙𝑎</m:t>
                          </m:r>
                        </m:e>
                        <m:sup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4400" dirty="0">
                  <a:latin typeface="DIN Alternate" panose="020B0500000000000000" pitchFamily="34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A3B2CA-0035-614F-959D-B954BEE9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4" y="4231076"/>
                <a:ext cx="6099858" cy="769441"/>
              </a:xfrm>
              <a:prstGeom prst="rect">
                <a:avLst/>
              </a:prstGeom>
              <a:blipFill>
                <a:blip r:embed="rId3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3E2D97-AD30-124B-8C54-58BE440294AE}"/>
              </a:ext>
            </a:extLst>
          </p:cNvPr>
          <p:cNvGrpSpPr/>
          <p:nvPr/>
        </p:nvGrpSpPr>
        <p:grpSpPr>
          <a:xfrm>
            <a:off x="8939514" y="2590710"/>
            <a:ext cx="3252486" cy="1200329"/>
            <a:chOff x="7211028" y="3244334"/>
            <a:chExt cx="3252486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EEE7F-8C39-7143-8220-1FB531178228}"/>
                </a:ext>
              </a:extLst>
            </p:cNvPr>
            <p:cNvSpPr txBox="1"/>
            <p:nvPr/>
          </p:nvSpPr>
          <p:spPr>
            <a:xfrm>
              <a:off x="7211028" y="3244334"/>
              <a:ext cx="3252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ooper Black" panose="0208090404030B020404" pitchFamily="18" charset="77"/>
                </a:rPr>
                <a:t>Levi + </a:t>
              </a:r>
            </a:p>
            <a:p>
              <a:r>
                <a:rPr lang="en-US" sz="3600" dirty="0">
                  <a:latin typeface="Cooper Black" panose="0208090404030B020404" pitchFamily="18" charset="77"/>
                </a:rPr>
                <a:t>Kayla’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E86F6C-ED03-F84B-A02F-E5920E8DD2D9}"/>
                </a:ext>
              </a:extLst>
            </p:cNvPr>
            <p:cNvCxnSpPr>
              <a:cxnSpLocks/>
            </p:cNvCxnSpPr>
            <p:nvPr/>
          </p:nvCxnSpPr>
          <p:spPr>
            <a:xfrm>
              <a:off x="7288565" y="3297602"/>
              <a:ext cx="96611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51129-F5DD-554E-86A9-FB6A5C142BBD}"/>
              </a:ext>
            </a:extLst>
          </p:cNvPr>
          <p:cNvGrpSpPr/>
          <p:nvPr/>
        </p:nvGrpSpPr>
        <p:grpSpPr>
          <a:xfrm>
            <a:off x="7655000" y="850587"/>
            <a:ext cx="3252486" cy="646331"/>
            <a:chOff x="7211028" y="3244334"/>
            <a:chExt cx="3252486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33DFB8-E038-024D-97E4-069EC09BDDFA}"/>
                </a:ext>
              </a:extLst>
            </p:cNvPr>
            <p:cNvSpPr txBox="1"/>
            <p:nvPr/>
          </p:nvSpPr>
          <p:spPr>
            <a:xfrm>
              <a:off x="7211028" y="3244334"/>
              <a:ext cx="3252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ooper Black" panose="0208090404030B020404" pitchFamily="18" charset="77"/>
                </a:rPr>
                <a:t>Levi + Kayla’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795C1C-463E-1847-96FF-12E364787637}"/>
                </a:ext>
              </a:extLst>
            </p:cNvPr>
            <p:cNvCxnSpPr>
              <a:cxnSpLocks/>
            </p:cNvCxnSpPr>
            <p:nvPr/>
          </p:nvCxnSpPr>
          <p:spPr>
            <a:xfrm>
              <a:off x="7288565" y="3297602"/>
              <a:ext cx="96611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97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2383DD-56EE-0A8B-D723-73C347E0F227}"/>
              </a:ext>
            </a:extLst>
          </p:cNvPr>
          <p:cNvGrpSpPr/>
          <p:nvPr/>
        </p:nvGrpSpPr>
        <p:grpSpPr>
          <a:xfrm>
            <a:off x="1441954" y="1746849"/>
            <a:ext cx="2941609" cy="3364302"/>
            <a:chOff x="1537535" y="1746849"/>
            <a:chExt cx="2941609" cy="33643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673A19-5C93-55C3-35AD-1B9876B24004}"/>
                </a:ext>
              </a:extLst>
            </p:cNvPr>
            <p:cNvSpPr/>
            <p:nvPr/>
          </p:nvSpPr>
          <p:spPr>
            <a:xfrm>
              <a:off x="1537535" y="1746849"/>
              <a:ext cx="2941609" cy="3364302"/>
            </a:xfrm>
            <a:prstGeom prst="rect">
              <a:avLst/>
            </a:prstGeom>
            <a:solidFill>
              <a:srgbClr val="B18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2D7E9A7-9304-DC51-8D9D-9657F983CF9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53978" y="1956285"/>
              <a:ext cx="2640170" cy="2945430"/>
              <a:chOff x="1109121" y="1388956"/>
              <a:chExt cx="2603532" cy="2807737"/>
            </a:xfrm>
            <a:noFill/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28B515-FCB3-214A-B2B6-287202A3F0B3}"/>
                  </a:ext>
                </a:extLst>
              </p:cNvPr>
              <p:cNvSpPr txBox="1"/>
              <p:nvPr/>
            </p:nvSpPr>
            <p:spPr>
              <a:xfrm>
                <a:off x="1109121" y="1388956"/>
                <a:ext cx="2603532" cy="212365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6600" b="1" dirty="0">
                    <a:solidFill>
                      <a:srgbClr val="FF8B42"/>
                    </a:solidFill>
                    <a:latin typeface="Playfair Display ExtraBold" pitchFamily="2" charset="77"/>
                  </a:rPr>
                  <a:t>Levi + </a:t>
                </a:r>
              </a:p>
              <a:p>
                <a:r>
                  <a:rPr lang="en-US" sz="6600" b="1" dirty="0">
                    <a:solidFill>
                      <a:srgbClr val="FF8B42"/>
                    </a:solidFill>
                    <a:latin typeface="Playfair Display ExtraBold" pitchFamily="2" charset="77"/>
                  </a:rPr>
                  <a:t>Kayla</a:t>
                </a:r>
                <a:r>
                  <a:rPr lang="en-US" sz="6600" dirty="0">
                    <a:solidFill>
                      <a:srgbClr val="FF8B42"/>
                    </a:solidFill>
                  </a:rPr>
                  <a:t>'</a:t>
                </a:r>
                <a:endParaRPr lang="en-US" sz="6600" b="1" dirty="0">
                  <a:solidFill>
                    <a:srgbClr val="FF8B42"/>
                  </a:solidFill>
                  <a:latin typeface="Birmingham" panose="020B0500000000000000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6DEB512-B983-0197-DFFD-4A9571E57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15" y="1453014"/>
                <a:ext cx="1554012" cy="0"/>
              </a:xfrm>
              <a:prstGeom prst="line">
                <a:avLst/>
              </a:prstGeom>
              <a:grpFill/>
              <a:ln w="38100">
                <a:solidFill>
                  <a:srgbClr val="FF8B4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CCC916-376B-ED53-8746-ADF8CC44AFD1}"/>
                  </a:ext>
                </a:extLst>
              </p:cNvPr>
              <p:cNvSpPr txBox="1"/>
              <p:nvPr/>
            </p:nvSpPr>
            <p:spPr>
              <a:xfrm>
                <a:off x="1266092" y="3858139"/>
                <a:ext cx="2166426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pc="300" dirty="0">
                    <a:solidFill>
                      <a:srgbClr val="FFB278"/>
                    </a:solidFill>
                    <a:latin typeface="Code Light" panose="02000506030000020004" pitchFamily="2" charset="77"/>
                  </a:rPr>
                  <a:t>03.11.2023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B7A520-15B5-34DD-C371-8638DB6A6848}"/>
                  </a:ext>
                </a:extLst>
              </p:cNvPr>
              <p:cNvSpPr txBox="1"/>
              <p:nvPr/>
            </p:nvSpPr>
            <p:spPr>
              <a:xfrm>
                <a:off x="1153848" y="3505642"/>
                <a:ext cx="2384457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600" dirty="0">
                    <a:solidFill>
                      <a:srgbClr val="FFB278"/>
                    </a:solidFill>
                    <a:latin typeface="Brittany Signature" pitchFamily="2" charset="0"/>
                  </a:rPr>
                  <a:t>Talkeetna</a:t>
                </a:r>
                <a:r>
                  <a:rPr lang="en-US" sz="1600" b="1" spc="300" dirty="0">
                    <a:solidFill>
                      <a:srgbClr val="FFB278"/>
                    </a:solidFill>
                    <a:latin typeface="Brittany Signature" pitchFamily="2" charset="0"/>
                  </a:rPr>
                  <a:t>, </a:t>
                </a:r>
                <a:r>
                  <a:rPr lang="en-US" sz="1600" b="1" spc="600" dirty="0">
                    <a:solidFill>
                      <a:srgbClr val="FFB278"/>
                    </a:solidFill>
                    <a:latin typeface="Brittany Signature" pitchFamily="2" charset="0"/>
                  </a:rPr>
                  <a:t>AK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FE610F-EBA9-CD0D-CE73-F78CD2A7A415}"/>
              </a:ext>
            </a:extLst>
          </p:cNvPr>
          <p:cNvGrpSpPr/>
          <p:nvPr/>
        </p:nvGrpSpPr>
        <p:grpSpPr>
          <a:xfrm>
            <a:off x="5553037" y="1311215"/>
            <a:ext cx="5227609" cy="2191110"/>
            <a:chOff x="1644429" y="1836275"/>
            <a:chExt cx="5227609" cy="21911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F3082C-ABDD-B575-EF56-0F2D586895C8}"/>
                </a:ext>
              </a:extLst>
            </p:cNvPr>
            <p:cNvSpPr/>
            <p:nvPr/>
          </p:nvSpPr>
          <p:spPr>
            <a:xfrm>
              <a:off x="1644429" y="1836275"/>
              <a:ext cx="5227609" cy="2191110"/>
            </a:xfrm>
            <a:prstGeom prst="rect">
              <a:avLst/>
            </a:prstGeom>
            <a:solidFill>
              <a:srgbClr val="E7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C76BA2-DAFF-D3E3-6CCE-0C5D0F70084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53978" y="1956285"/>
              <a:ext cx="5087460" cy="1897879"/>
              <a:chOff x="1109121" y="1388956"/>
              <a:chExt cx="5016861" cy="1809157"/>
            </a:xfrm>
            <a:noFill/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D72CF9-49BC-F7A0-BBAB-FF735E1AF4DA}"/>
                  </a:ext>
                </a:extLst>
              </p:cNvPr>
              <p:cNvSpPr txBox="1"/>
              <p:nvPr/>
            </p:nvSpPr>
            <p:spPr>
              <a:xfrm>
                <a:off x="1109121" y="1388956"/>
                <a:ext cx="5016861" cy="10561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6600" b="1" dirty="0">
                    <a:solidFill>
                      <a:srgbClr val="C1614B"/>
                    </a:solidFill>
                    <a:latin typeface="Playfair Display ExtraBold" pitchFamily="2" charset="77"/>
                  </a:rPr>
                  <a:t>Levi + Kayla</a:t>
                </a:r>
                <a:r>
                  <a:rPr lang="en-US" sz="6600" dirty="0">
                    <a:solidFill>
                      <a:srgbClr val="C1614B"/>
                    </a:solidFill>
                  </a:rPr>
                  <a:t>'</a:t>
                </a:r>
                <a:endParaRPr lang="en-US" sz="6600" b="1" dirty="0">
                  <a:solidFill>
                    <a:srgbClr val="C1614B"/>
                  </a:solidFill>
                  <a:latin typeface="Birmingham" panose="020B0500000000000000" pitchFamily="34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20A1988-88CA-C18A-DDA3-0D6F229C7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15" y="1453014"/>
                <a:ext cx="1554012" cy="0"/>
              </a:xfrm>
              <a:prstGeom prst="line">
                <a:avLst/>
              </a:prstGeom>
              <a:grpFill/>
              <a:ln w="38100">
                <a:solidFill>
                  <a:srgbClr val="C1614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168D7A-DB60-748B-73C2-736B06E35815}"/>
                  </a:ext>
                </a:extLst>
              </p:cNvPr>
              <p:cNvSpPr txBox="1"/>
              <p:nvPr/>
            </p:nvSpPr>
            <p:spPr>
              <a:xfrm>
                <a:off x="2534338" y="2875386"/>
                <a:ext cx="2166426" cy="32272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pc="300" dirty="0">
                    <a:solidFill>
                      <a:srgbClr val="024E00"/>
                    </a:solidFill>
                    <a:latin typeface="Code Light" panose="02000506030000020004" pitchFamily="2" charset="77"/>
                  </a:rPr>
                  <a:t>03.11.2023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948594-E4AD-5559-2EB4-B46EC267108C}"/>
                  </a:ext>
                </a:extLst>
              </p:cNvPr>
              <p:cNvSpPr txBox="1"/>
              <p:nvPr/>
            </p:nvSpPr>
            <p:spPr>
              <a:xfrm>
                <a:off x="2425322" y="2445155"/>
                <a:ext cx="2384457" cy="32272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pc="600" dirty="0">
                    <a:solidFill>
                      <a:srgbClr val="024E00"/>
                    </a:solidFill>
                    <a:latin typeface="Brittany Signature" pitchFamily="2" charset="0"/>
                  </a:rPr>
                  <a:t>Talkeetna</a:t>
                </a:r>
                <a:r>
                  <a:rPr lang="en-US" sz="1600" b="1" spc="300" dirty="0">
                    <a:solidFill>
                      <a:srgbClr val="024E00"/>
                    </a:solidFill>
                    <a:latin typeface="Brittany Signature" pitchFamily="2" charset="0"/>
                  </a:rPr>
                  <a:t>, </a:t>
                </a:r>
                <a:r>
                  <a:rPr lang="en-US" sz="1600" b="1" spc="600" dirty="0">
                    <a:solidFill>
                      <a:srgbClr val="024E00"/>
                    </a:solidFill>
                    <a:latin typeface="Brittany Signature" pitchFamily="2" charset="0"/>
                  </a:rPr>
                  <a:t>AK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104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standing in a field with a mountai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5BC9502F-5D63-03A7-EF96-7E4C2A37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541" y="-1528553"/>
            <a:ext cx="6363539" cy="95582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1F06EE-57A3-4838-4E27-266746750B6E}"/>
              </a:ext>
            </a:extLst>
          </p:cNvPr>
          <p:cNvGrpSpPr/>
          <p:nvPr/>
        </p:nvGrpSpPr>
        <p:grpSpPr>
          <a:xfrm>
            <a:off x="3636664" y="2179933"/>
            <a:ext cx="5562451" cy="2498133"/>
            <a:chOff x="1477006" y="1787073"/>
            <a:chExt cx="5562451" cy="24981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870640-27B1-E16A-7D38-651C343C6375}"/>
                </a:ext>
              </a:extLst>
            </p:cNvPr>
            <p:cNvSpPr/>
            <p:nvPr/>
          </p:nvSpPr>
          <p:spPr>
            <a:xfrm>
              <a:off x="1477006" y="1787073"/>
              <a:ext cx="5562451" cy="2498133"/>
            </a:xfrm>
            <a:prstGeom prst="rect">
              <a:avLst/>
            </a:prstGeom>
            <a:solidFill>
              <a:srgbClr val="E7E6E6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0AC5175-2247-5BD3-563F-799B5A41A42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53978" y="1864837"/>
              <a:ext cx="5087460" cy="2291544"/>
              <a:chOff x="1109121" y="1301788"/>
              <a:chExt cx="5016861" cy="2184421"/>
            </a:xfrm>
            <a:noFill/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6D36DD-DE7A-6CA8-A53E-A9257C6D5FB4}"/>
                  </a:ext>
                </a:extLst>
              </p:cNvPr>
              <p:cNvSpPr txBox="1"/>
              <p:nvPr/>
            </p:nvSpPr>
            <p:spPr>
              <a:xfrm>
                <a:off x="1109121" y="1301788"/>
                <a:ext cx="5016861" cy="10561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6600" b="1" dirty="0">
                    <a:ln w="22225">
                      <a:noFill/>
                      <a:prstDash val="solid"/>
                    </a:ln>
                    <a:solidFill>
                      <a:srgbClr val="C1614B"/>
                    </a:solidFill>
                    <a:effectLst>
                      <a:outerShdw dist="12700" dir="3000000" algn="ctr" rotWithShape="0">
                        <a:srgbClr val="C1614B">
                          <a:alpha val="75000"/>
                        </a:srgbClr>
                      </a:outerShdw>
                    </a:effectLst>
                    <a:latin typeface="Playfair Display ExtraBold" pitchFamily="2" charset="77"/>
                  </a:rPr>
                  <a:t>Levi + Kayla</a:t>
                </a:r>
                <a:r>
                  <a:rPr lang="en-US" sz="6600" b="1" dirty="0">
                    <a:ln w="22225">
                      <a:noFill/>
                      <a:prstDash val="solid"/>
                    </a:ln>
                    <a:solidFill>
                      <a:srgbClr val="C1614B"/>
                    </a:solidFill>
                    <a:effectLst>
                      <a:outerShdw dist="12700" dir="3000000" algn="ctr" rotWithShape="0">
                        <a:srgbClr val="C1614B">
                          <a:alpha val="75000"/>
                        </a:srgbClr>
                      </a:outerShdw>
                    </a:effectLst>
                  </a:rPr>
                  <a:t>'</a:t>
                </a:r>
                <a:endParaRPr lang="en-US" sz="6600" b="1" dirty="0">
                  <a:ln w="22225">
                    <a:noFill/>
                    <a:prstDash val="solid"/>
                  </a:ln>
                  <a:solidFill>
                    <a:srgbClr val="C1614B"/>
                  </a:solidFill>
                  <a:effectLst>
                    <a:outerShdw dist="12700" dir="3000000" algn="ctr" rotWithShape="0">
                      <a:srgbClr val="C1614B">
                        <a:alpha val="75000"/>
                      </a:srgbClr>
                    </a:outerShdw>
                  </a:effectLst>
                  <a:latin typeface="Birmingham" panose="020B0500000000000000" pitchFamily="34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FB03DE9-92EC-1730-7D39-03CB60F1C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515" y="1365852"/>
                <a:ext cx="1554012" cy="0"/>
              </a:xfrm>
              <a:prstGeom prst="line">
                <a:avLst/>
              </a:prstGeom>
              <a:grpFill/>
              <a:ln w="38100">
                <a:solidFill>
                  <a:srgbClr val="C1614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619058-4483-CE0A-0565-3E7568193C10}"/>
                  </a:ext>
                </a:extLst>
              </p:cNvPr>
              <p:cNvSpPr txBox="1"/>
              <p:nvPr/>
            </p:nvSpPr>
            <p:spPr>
              <a:xfrm>
                <a:off x="2495409" y="3046126"/>
                <a:ext cx="2166426" cy="4400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300" dirty="0">
                    <a:ln w="0">
                      <a:solidFill>
                        <a:srgbClr val="A75543"/>
                      </a:solidFill>
                    </a:ln>
                    <a:solidFill>
                      <a:srgbClr val="A75543"/>
                    </a:solidFill>
                    <a:effectLst>
                      <a:outerShdw blurRad="86950" dist="19050" dir="2700000" algn="tl" rotWithShape="0">
                        <a:schemeClr val="bg1">
                          <a:alpha val="91495"/>
                        </a:schemeClr>
                      </a:outerShdw>
                    </a:effectLst>
                    <a:latin typeface="Code Light" panose="02000506030000020004" pitchFamily="2" charset="77"/>
                  </a:rPr>
                  <a:t>03.11.2023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EFC3DC-7FE4-822D-99B8-D2203BA3105B}"/>
                  </a:ext>
                </a:extLst>
              </p:cNvPr>
              <p:cNvSpPr txBox="1"/>
              <p:nvPr/>
            </p:nvSpPr>
            <p:spPr>
              <a:xfrm>
                <a:off x="1148073" y="2445160"/>
                <a:ext cx="4627311" cy="55743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spc="300" dirty="0">
                    <a:ln w="0">
                      <a:solidFill>
                        <a:srgbClr val="A75543"/>
                      </a:solidFill>
                    </a:ln>
                    <a:solidFill>
                      <a:srgbClr val="C1614B"/>
                    </a:solidFill>
                    <a:effectLst>
                      <a:outerShdw blurRad="38100" dist="19050" dir="2700000" algn="tl" rotWithShape="0">
                        <a:schemeClr val="bg1">
                          <a:alpha val="91558"/>
                        </a:schemeClr>
                      </a:outerShdw>
                    </a:effectLst>
                    <a:latin typeface="Brittany Signature" pitchFamily="2" charset="0"/>
                  </a:rPr>
                  <a:t>Talkeetna, </a:t>
                </a:r>
                <a:r>
                  <a:rPr lang="en-US" sz="2800" spc="300" dirty="0">
                    <a:ln w="0">
                      <a:solidFill>
                        <a:srgbClr val="A75543"/>
                      </a:solidFill>
                    </a:ln>
                    <a:solidFill>
                      <a:srgbClr val="C1614B"/>
                    </a:solidFill>
                    <a:effectLst>
                      <a:outerShdw blurRad="38100" dist="19050" dir="2700000" algn="tl" rotWithShape="0">
                        <a:schemeClr val="bg1">
                          <a:alpha val="91558"/>
                        </a:schemeClr>
                      </a:outerShdw>
                    </a:effectLst>
                    <a:latin typeface="Brittany Signature" pitchFamily="2" charset="0"/>
                  </a:rPr>
                  <a:t>AK</a:t>
                </a:r>
                <a:endParaRPr lang="en-US" sz="3200" spc="300" dirty="0">
                  <a:ln w="0">
                    <a:solidFill>
                      <a:srgbClr val="A75543"/>
                    </a:solidFill>
                  </a:ln>
                  <a:solidFill>
                    <a:srgbClr val="C1614B"/>
                  </a:solidFill>
                  <a:effectLst>
                    <a:outerShdw blurRad="38100" dist="19050" dir="2700000" algn="tl" rotWithShape="0">
                      <a:schemeClr val="bg1">
                        <a:alpha val="91558"/>
                      </a:schemeClr>
                    </a:outerShdw>
                  </a:effectLst>
                  <a:latin typeface="Brittany Signature" pitchFamily="2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32E131-1B94-411D-C660-D810B7B8370F}"/>
              </a:ext>
            </a:extLst>
          </p:cNvPr>
          <p:cNvSpPr txBox="1"/>
          <p:nvPr/>
        </p:nvSpPr>
        <p:spPr>
          <a:xfrm>
            <a:off x="2961314" y="51424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8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FBA3B1-5A32-324F-AB1D-AABCB6576F64}"/>
              </a:ext>
            </a:extLst>
          </p:cNvPr>
          <p:cNvGrpSpPr/>
          <p:nvPr/>
        </p:nvGrpSpPr>
        <p:grpSpPr>
          <a:xfrm>
            <a:off x="432498" y="1557752"/>
            <a:ext cx="5030702" cy="923330"/>
            <a:chOff x="5566904" y="1150828"/>
            <a:chExt cx="5030702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F69DE5-4387-8648-B703-12D1D713FD8A}"/>
                </a:ext>
              </a:extLst>
            </p:cNvPr>
            <p:cNvSpPr txBox="1"/>
            <p:nvPr/>
          </p:nvSpPr>
          <p:spPr>
            <a:xfrm>
              <a:off x="5566904" y="1150828"/>
              <a:ext cx="5030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024E00"/>
                  </a:solidFill>
                  <a:latin typeface="spinwerad" pitchFamily="2" charset="0"/>
                </a:rPr>
                <a:t>Levi + Kayla’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E2E1A89-CAFA-1A4F-BFB4-A75A65C02645}"/>
                </a:ext>
              </a:extLst>
            </p:cNvPr>
            <p:cNvCxnSpPr>
              <a:cxnSpLocks/>
            </p:cNvCxnSpPr>
            <p:nvPr/>
          </p:nvCxnSpPr>
          <p:spPr>
            <a:xfrm>
              <a:off x="5636928" y="1150828"/>
              <a:ext cx="1385997" cy="0"/>
            </a:xfrm>
            <a:prstGeom prst="line">
              <a:avLst/>
            </a:prstGeom>
            <a:noFill/>
            <a:ln w="38100">
              <a:solidFill>
                <a:srgbClr val="024E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8F6B6A-F8F4-7B4D-B30A-0821D21703A6}"/>
              </a:ext>
            </a:extLst>
          </p:cNvPr>
          <p:cNvGrpSpPr/>
          <p:nvPr/>
        </p:nvGrpSpPr>
        <p:grpSpPr>
          <a:xfrm>
            <a:off x="1305008" y="237606"/>
            <a:ext cx="2250411" cy="1513817"/>
            <a:chOff x="1794510" y="1479329"/>
            <a:chExt cx="2947534" cy="1949668"/>
          </a:xfrm>
        </p:grpSpPr>
        <p:sp>
          <p:nvSpPr>
            <p:cNvPr id="6" name="Pie 5">
              <a:extLst>
                <a:ext uri="{FF2B5EF4-FFF2-40B4-BE49-F238E27FC236}">
                  <a16:creationId xmlns:a16="http://schemas.microsoft.com/office/drawing/2014/main" id="{15E0CF5A-BBDD-2748-BD52-0B817C52E282}"/>
                </a:ext>
              </a:extLst>
            </p:cNvPr>
            <p:cNvSpPr/>
            <p:nvPr/>
          </p:nvSpPr>
          <p:spPr>
            <a:xfrm rot="5400000">
              <a:off x="2656568" y="2217321"/>
              <a:ext cx="1222821" cy="1200531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FFD1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A6B0CCB-2E92-8144-A68D-E357D25A16D4}"/>
                </a:ext>
              </a:extLst>
            </p:cNvPr>
            <p:cNvGrpSpPr/>
            <p:nvPr/>
          </p:nvGrpSpPr>
          <p:grpSpPr>
            <a:xfrm>
              <a:off x="1794510" y="1479329"/>
              <a:ext cx="2947534" cy="1238495"/>
              <a:chOff x="1794510" y="1479329"/>
              <a:chExt cx="2947534" cy="123849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8D5FB5C-BC7B-9F4F-9792-2C8D37F52EEB}"/>
                  </a:ext>
                </a:extLst>
              </p:cNvPr>
              <p:cNvGrpSpPr/>
              <p:nvPr/>
            </p:nvGrpSpPr>
            <p:grpSpPr>
              <a:xfrm>
                <a:off x="1794510" y="1733405"/>
                <a:ext cx="1133169" cy="984419"/>
                <a:chOff x="1794510" y="1733405"/>
                <a:chExt cx="1133169" cy="984419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95EBCD41-00C2-2C4B-8CB7-2229D9AB0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4510" y="2717824"/>
                  <a:ext cx="630341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67739C27-8AF5-9B46-9615-B951667DB6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9F2511E-35F3-0244-9A83-EA6EE04FF0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9417620-E7A1-F443-89E1-B6B04DCAA2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DABDF28-9699-1745-A703-A7E3F02AA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3463" y="1479329"/>
                <a:ext cx="0" cy="578363"/>
              </a:xfrm>
              <a:prstGeom prst="line">
                <a:avLst/>
              </a:prstGeom>
              <a:ln w="28575">
                <a:solidFill>
                  <a:srgbClr val="FF8B4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750F97A-6368-884F-8A70-1F0CDEE5543C}"/>
                  </a:ext>
                </a:extLst>
              </p:cNvPr>
              <p:cNvGrpSpPr/>
              <p:nvPr/>
            </p:nvGrpSpPr>
            <p:grpSpPr>
              <a:xfrm flipH="1">
                <a:off x="3608280" y="1733405"/>
                <a:ext cx="1133764" cy="984419"/>
                <a:chOff x="1793915" y="1733405"/>
                <a:chExt cx="1133764" cy="98441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2D79B68-5E43-764A-AFFC-B264CB51B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3915" y="2717824"/>
                  <a:ext cx="630936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CE742F1-8375-E645-A034-C3E0F2075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4F317D5-6BE1-2841-A8FD-D34393B97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2440146-556F-5946-9617-4A85F9D16B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CD52EA-E598-0444-9314-683E9B66D610}"/>
              </a:ext>
            </a:extLst>
          </p:cNvPr>
          <p:cNvGrpSpPr/>
          <p:nvPr/>
        </p:nvGrpSpPr>
        <p:grpSpPr>
          <a:xfrm>
            <a:off x="3352832" y="4954479"/>
            <a:ext cx="2250411" cy="1513817"/>
            <a:chOff x="1794510" y="1479329"/>
            <a:chExt cx="2947534" cy="1949668"/>
          </a:xfrm>
        </p:grpSpPr>
        <p:sp>
          <p:nvSpPr>
            <p:cNvPr id="63" name="Pie 62">
              <a:extLst>
                <a:ext uri="{FF2B5EF4-FFF2-40B4-BE49-F238E27FC236}">
                  <a16:creationId xmlns:a16="http://schemas.microsoft.com/office/drawing/2014/main" id="{7153A7CC-C324-B547-B966-522C01CA4B12}"/>
                </a:ext>
              </a:extLst>
            </p:cNvPr>
            <p:cNvSpPr/>
            <p:nvPr/>
          </p:nvSpPr>
          <p:spPr>
            <a:xfrm rot="5400000">
              <a:off x="2656568" y="2217321"/>
              <a:ext cx="1222821" cy="1200531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FFD19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0ED844A-7B51-5D4C-8E48-CDCA3A5B8576}"/>
                </a:ext>
              </a:extLst>
            </p:cNvPr>
            <p:cNvGrpSpPr/>
            <p:nvPr/>
          </p:nvGrpSpPr>
          <p:grpSpPr>
            <a:xfrm>
              <a:off x="1794510" y="1479329"/>
              <a:ext cx="2947534" cy="1238495"/>
              <a:chOff x="1794510" y="1479329"/>
              <a:chExt cx="2947534" cy="123849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3191C4E-409B-774C-AA64-DCE5BA2B3698}"/>
                  </a:ext>
                </a:extLst>
              </p:cNvPr>
              <p:cNvGrpSpPr/>
              <p:nvPr/>
            </p:nvGrpSpPr>
            <p:grpSpPr>
              <a:xfrm>
                <a:off x="1794510" y="1733405"/>
                <a:ext cx="1133169" cy="984419"/>
                <a:chOff x="1794510" y="1733405"/>
                <a:chExt cx="1133169" cy="984419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48FA4174-3BCF-874F-8D28-018C1C114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4510" y="2717824"/>
                  <a:ext cx="630341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FB30886-F359-2041-A28A-D396F6E37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BDCB34C-81A1-2548-9B13-EFF8074D6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40AA3D-5C41-9543-97CF-DF2AB1CEF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C5CC78-2760-B44A-B5A1-447D621E5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3463" y="1479329"/>
                <a:ext cx="0" cy="578363"/>
              </a:xfrm>
              <a:prstGeom prst="line">
                <a:avLst/>
              </a:prstGeom>
              <a:ln w="28575">
                <a:solidFill>
                  <a:srgbClr val="FF8B4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3DB15DD-F3B4-4D45-BAB2-6A20383E1F5A}"/>
                  </a:ext>
                </a:extLst>
              </p:cNvPr>
              <p:cNvGrpSpPr/>
              <p:nvPr/>
            </p:nvGrpSpPr>
            <p:grpSpPr>
              <a:xfrm flipH="1">
                <a:off x="3608280" y="1733405"/>
                <a:ext cx="1133764" cy="984419"/>
                <a:chOff x="1793915" y="1733405"/>
                <a:chExt cx="1133764" cy="984419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487D593-F768-9041-96A8-C547E0B57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3915" y="2717824"/>
                  <a:ext cx="630936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92DEB5A-F14B-CD4D-B08B-9D9F2EC0B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F83F378-A91A-904A-B1E5-467FEA726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0D9490D-8276-9441-9BDD-9978643C9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A21032-933D-BE4C-999D-F342AA95928E}"/>
              </a:ext>
            </a:extLst>
          </p:cNvPr>
          <p:cNvGrpSpPr/>
          <p:nvPr/>
        </p:nvGrpSpPr>
        <p:grpSpPr>
          <a:xfrm>
            <a:off x="5862257" y="1008139"/>
            <a:ext cx="4142355" cy="2123658"/>
            <a:chOff x="5492997" y="1150828"/>
            <a:chExt cx="2497643" cy="212365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1C6C1D0-F46D-BA4E-A704-C4DE02CF76A8}"/>
                </a:ext>
              </a:extLst>
            </p:cNvPr>
            <p:cNvSpPr txBox="1"/>
            <p:nvPr/>
          </p:nvSpPr>
          <p:spPr>
            <a:xfrm>
              <a:off x="5492997" y="1150828"/>
              <a:ext cx="249764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8B42"/>
                  </a:solidFill>
                  <a:latin typeface="BirminghamBold" panose="020B0500000000000000" pitchFamily="34" charset="0"/>
                </a:rPr>
                <a:t> </a:t>
              </a:r>
              <a:r>
                <a:rPr lang="en-US" sz="6600" b="1" dirty="0">
                  <a:solidFill>
                    <a:srgbClr val="FF8B42"/>
                  </a:solidFill>
                  <a:latin typeface="BirminghamBold" panose="020B0500000000000000" pitchFamily="34" charset="0"/>
                </a:rPr>
                <a:t>Levi + </a:t>
              </a:r>
            </a:p>
            <a:p>
              <a:r>
                <a:rPr lang="en-US" sz="6600" b="1" dirty="0">
                  <a:solidFill>
                    <a:srgbClr val="FF8B42"/>
                  </a:solidFill>
                  <a:latin typeface="BirminghamBold" panose="020B0500000000000000" pitchFamily="34" charset="0"/>
                </a:rPr>
                <a:t>Kayla’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787B3F6-BF85-9245-BC74-5349F6CE6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764" y="1150828"/>
              <a:ext cx="1196407" cy="0"/>
            </a:xfrm>
            <a:prstGeom prst="line">
              <a:avLst/>
            </a:prstGeom>
            <a:noFill/>
            <a:ln w="38100">
              <a:solidFill>
                <a:srgbClr val="FF8B4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4B4EB5C-B721-4E41-B897-CC51306CC122}"/>
              </a:ext>
            </a:extLst>
          </p:cNvPr>
          <p:cNvGrpSpPr/>
          <p:nvPr/>
        </p:nvGrpSpPr>
        <p:grpSpPr>
          <a:xfrm>
            <a:off x="881690" y="4940855"/>
            <a:ext cx="2250411" cy="1513817"/>
            <a:chOff x="1794510" y="1479329"/>
            <a:chExt cx="2947534" cy="1949668"/>
          </a:xfrm>
        </p:grpSpPr>
        <p:sp>
          <p:nvSpPr>
            <p:cNvPr id="94" name="Pie 93">
              <a:extLst>
                <a:ext uri="{FF2B5EF4-FFF2-40B4-BE49-F238E27FC236}">
                  <a16:creationId xmlns:a16="http://schemas.microsoft.com/office/drawing/2014/main" id="{E4EF9521-1E22-3D44-ACE2-BCF3607705B8}"/>
                </a:ext>
              </a:extLst>
            </p:cNvPr>
            <p:cNvSpPr/>
            <p:nvPr/>
          </p:nvSpPr>
          <p:spPr>
            <a:xfrm rot="5400000">
              <a:off x="2656568" y="2217321"/>
              <a:ext cx="1222821" cy="1200531"/>
            </a:xfrm>
            <a:prstGeom prst="pie">
              <a:avLst>
                <a:gd name="adj1" fmla="val 5400000"/>
                <a:gd name="adj2" fmla="val 16200000"/>
              </a:avLst>
            </a:prstGeom>
            <a:noFill/>
            <a:ln w="38100">
              <a:solidFill>
                <a:srgbClr val="FF8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7C5A863-C7E2-6B49-A450-A0F12C9EFD2A}"/>
                </a:ext>
              </a:extLst>
            </p:cNvPr>
            <p:cNvGrpSpPr/>
            <p:nvPr/>
          </p:nvGrpSpPr>
          <p:grpSpPr>
            <a:xfrm>
              <a:off x="1794510" y="1479329"/>
              <a:ext cx="2947534" cy="1238495"/>
              <a:chOff x="1794510" y="1479329"/>
              <a:chExt cx="2947534" cy="1238495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D96A11C-7692-9D4B-9572-2F26DCCAE914}"/>
                  </a:ext>
                </a:extLst>
              </p:cNvPr>
              <p:cNvGrpSpPr/>
              <p:nvPr/>
            </p:nvGrpSpPr>
            <p:grpSpPr>
              <a:xfrm>
                <a:off x="1794510" y="1733405"/>
                <a:ext cx="1133169" cy="984419"/>
                <a:chOff x="1794510" y="1733405"/>
                <a:chExt cx="1133169" cy="984419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085AA40F-C148-1042-88C3-365367E02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4510" y="2717824"/>
                  <a:ext cx="630341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D9D4EACC-A1DC-3C46-BC88-955DA6016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B06127C-CDC2-AD40-A6F0-A1082C9E6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746100D-E0EC-2345-B333-279A9312A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D5F9C86-EBD9-3A47-8ECD-58FDA985CA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3463" y="1479329"/>
                <a:ext cx="0" cy="578363"/>
              </a:xfrm>
              <a:prstGeom prst="line">
                <a:avLst/>
              </a:prstGeom>
              <a:ln w="28575">
                <a:solidFill>
                  <a:srgbClr val="FF8B4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204C5A5-88FF-2248-9680-76CB4271D669}"/>
                  </a:ext>
                </a:extLst>
              </p:cNvPr>
              <p:cNvGrpSpPr/>
              <p:nvPr/>
            </p:nvGrpSpPr>
            <p:grpSpPr>
              <a:xfrm flipH="1">
                <a:off x="3608280" y="1733405"/>
                <a:ext cx="1133764" cy="984419"/>
                <a:chOff x="1793915" y="1733405"/>
                <a:chExt cx="1133764" cy="98441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55BFCE39-2727-B744-B1A1-B28D9B40A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93915" y="2717824"/>
                  <a:ext cx="630936" cy="0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C6914B8-D3E7-D34D-B241-9AA1CE1AC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47862" y="2383908"/>
                  <a:ext cx="424637" cy="87802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CA7B06C1-3E2E-F842-AC1D-02579B71D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45037" y="1847227"/>
                  <a:ext cx="541489" cy="426682"/>
                </a:xfrm>
                <a:prstGeom prst="line">
                  <a:avLst/>
                </a:prstGeom>
                <a:ln w="28575">
                  <a:solidFill>
                    <a:srgbClr val="FF8B4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50D977E-6453-F246-B1D4-DA84FD325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13825" y="1733405"/>
                  <a:ext cx="213854" cy="397680"/>
                </a:xfrm>
                <a:prstGeom prst="line">
                  <a:avLst/>
                </a:prstGeom>
                <a:ln w="28575">
                  <a:solidFill>
                    <a:srgbClr val="FF787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334EB23-FAFC-A377-4676-5577416AFE72}"/>
              </a:ext>
            </a:extLst>
          </p:cNvPr>
          <p:cNvGrpSpPr/>
          <p:nvPr/>
        </p:nvGrpSpPr>
        <p:grpSpPr>
          <a:xfrm>
            <a:off x="6096000" y="3856285"/>
            <a:ext cx="4429636" cy="2123658"/>
            <a:chOff x="5492997" y="1150828"/>
            <a:chExt cx="2670860" cy="212365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0A2981-8F5C-22ED-8899-69570BBE5C3F}"/>
                </a:ext>
              </a:extLst>
            </p:cNvPr>
            <p:cNvSpPr txBox="1"/>
            <p:nvPr/>
          </p:nvSpPr>
          <p:spPr>
            <a:xfrm>
              <a:off x="5492997" y="1150828"/>
              <a:ext cx="267086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FF8B42"/>
                  </a:solidFill>
                  <a:latin typeface="Birmingham" panose="020B0500000000000000" pitchFamily="34" charset="0"/>
                </a:rPr>
                <a:t>Levi + </a:t>
              </a:r>
            </a:p>
            <a:p>
              <a:r>
                <a:rPr lang="en-US" sz="6600" b="1" dirty="0">
                  <a:solidFill>
                    <a:srgbClr val="FF8B42"/>
                  </a:solidFill>
                  <a:latin typeface="Birmingham" panose="020B0500000000000000" pitchFamily="34" charset="0"/>
                </a:rPr>
                <a:t> Kayla’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3C8E6E-F645-4966-225B-C79E3799EFFA}"/>
                </a:ext>
              </a:extLst>
            </p:cNvPr>
            <p:cNvCxnSpPr>
              <a:cxnSpLocks/>
            </p:cNvCxnSpPr>
            <p:nvPr/>
          </p:nvCxnSpPr>
          <p:spPr>
            <a:xfrm>
              <a:off x="5551391" y="1150828"/>
              <a:ext cx="990780" cy="0"/>
            </a:xfrm>
            <a:prstGeom prst="line">
              <a:avLst/>
            </a:prstGeom>
            <a:noFill/>
            <a:ln w="38100">
              <a:solidFill>
                <a:srgbClr val="FF8B4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955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9944309-FE38-7209-14BF-60DA904AB868}"/>
              </a:ext>
            </a:extLst>
          </p:cNvPr>
          <p:cNvGrpSpPr>
            <a:grpSpLocks/>
          </p:cNvGrpSpPr>
          <p:nvPr/>
        </p:nvGrpSpPr>
        <p:grpSpPr>
          <a:xfrm>
            <a:off x="1109281" y="1389297"/>
            <a:ext cx="2640170" cy="2945430"/>
            <a:chOff x="1109121" y="1388956"/>
            <a:chExt cx="2603532" cy="2807737"/>
          </a:xfrm>
          <a:solidFill>
            <a:srgbClr val="FFFFFF">
              <a:alpha val="38824"/>
            </a:srgbClr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BC3BB8-C904-9A6D-B0F9-85AE8F210D9B}"/>
                </a:ext>
              </a:extLst>
            </p:cNvPr>
            <p:cNvSpPr txBox="1"/>
            <p:nvPr/>
          </p:nvSpPr>
          <p:spPr>
            <a:xfrm>
              <a:off x="1109121" y="1388956"/>
              <a:ext cx="2603532" cy="21236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FF8B42"/>
                  </a:solidFill>
                  <a:latin typeface="Playfair Display ExtraBold" pitchFamily="2" charset="77"/>
                </a:rPr>
                <a:t>Levi + </a:t>
              </a:r>
            </a:p>
            <a:p>
              <a:r>
                <a:rPr lang="en-US" sz="6600" b="1" dirty="0">
                  <a:solidFill>
                    <a:srgbClr val="FF8B42"/>
                  </a:solidFill>
                  <a:latin typeface="Playfair Display ExtraBold" pitchFamily="2" charset="77"/>
                </a:rPr>
                <a:t>Kayla</a:t>
              </a:r>
              <a:r>
                <a:rPr lang="en-US" sz="6600" dirty="0">
                  <a:solidFill>
                    <a:srgbClr val="FF8B42"/>
                  </a:solidFill>
                </a:rPr>
                <a:t>'</a:t>
              </a:r>
              <a:endParaRPr lang="en-US" sz="6600" b="1" dirty="0">
                <a:solidFill>
                  <a:srgbClr val="FF8B42"/>
                </a:solidFill>
                <a:latin typeface="Birmingham" panose="020B0500000000000000" pitchFamily="34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F36E73-F94C-0689-93D1-840EF1EF3636}"/>
                </a:ext>
              </a:extLst>
            </p:cNvPr>
            <p:cNvCxnSpPr>
              <a:cxnSpLocks/>
            </p:cNvCxnSpPr>
            <p:nvPr/>
          </p:nvCxnSpPr>
          <p:spPr>
            <a:xfrm>
              <a:off x="1217515" y="1453014"/>
              <a:ext cx="1554012" cy="0"/>
            </a:xfrm>
            <a:prstGeom prst="line">
              <a:avLst/>
            </a:prstGeom>
            <a:grpFill/>
            <a:ln w="38100">
              <a:solidFill>
                <a:srgbClr val="FF8B4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319590-AFD2-A4D1-2E84-17D0F16627D4}"/>
                </a:ext>
              </a:extLst>
            </p:cNvPr>
            <p:cNvSpPr txBox="1"/>
            <p:nvPr/>
          </p:nvSpPr>
          <p:spPr>
            <a:xfrm>
              <a:off x="1266092" y="3858139"/>
              <a:ext cx="2166426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pc="300" dirty="0">
                  <a:solidFill>
                    <a:srgbClr val="FFB278"/>
                  </a:solidFill>
                  <a:latin typeface="Code Light" panose="02000506030000020004" pitchFamily="2" charset="77"/>
                </a:rPr>
                <a:t>03.11.2023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ECCDF3-FB04-A7D1-1274-C060813942C8}"/>
                </a:ext>
              </a:extLst>
            </p:cNvPr>
            <p:cNvSpPr txBox="1"/>
            <p:nvPr/>
          </p:nvSpPr>
          <p:spPr>
            <a:xfrm>
              <a:off x="1153848" y="3505642"/>
              <a:ext cx="23844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600" dirty="0">
                  <a:solidFill>
                    <a:srgbClr val="FFB278"/>
                  </a:solidFill>
                  <a:latin typeface="Brittany Signature" pitchFamily="2" charset="0"/>
                </a:rPr>
                <a:t>Talkeetna</a:t>
              </a:r>
              <a:r>
                <a:rPr lang="en-US" sz="1600" b="1" spc="300" dirty="0">
                  <a:solidFill>
                    <a:srgbClr val="FFB278"/>
                  </a:solidFill>
                  <a:latin typeface="Brittany Signature" pitchFamily="2" charset="0"/>
                </a:rPr>
                <a:t>, </a:t>
              </a:r>
              <a:r>
                <a:rPr lang="en-US" sz="1600" b="1" spc="600" dirty="0">
                  <a:solidFill>
                    <a:srgbClr val="FFB278"/>
                  </a:solidFill>
                  <a:latin typeface="Brittany Signature" pitchFamily="2" charset="0"/>
                </a:rPr>
                <a:t>AK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3A065A-7BFB-5DB8-872F-3F60438051DE}"/>
              </a:ext>
            </a:extLst>
          </p:cNvPr>
          <p:cNvGrpSpPr/>
          <p:nvPr/>
        </p:nvGrpSpPr>
        <p:grpSpPr>
          <a:xfrm>
            <a:off x="4536524" y="902498"/>
            <a:ext cx="5077739" cy="1886841"/>
            <a:chOff x="4514753" y="1464201"/>
            <a:chExt cx="5077739" cy="18868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0A402C-A2E3-D0BF-53AB-660ECBF4E7B5}"/>
                </a:ext>
              </a:extLst>
            </p:cNvPr>
            <p:cNvSpPr txBox="1"/>
            <p:nvPr/>
          </p:nvSpPr>
          <p:spPr>
            <a:xfrm>
              <a:off x="4514753" y="1464201"/>
              <a:ext cx="50777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FF8B42"/>
                  </a:solidFill>
                  <a:latin typeface="Playfair Display ExtraBold" pitchFamily="2" charset="77"/>
                </a:rPr>
                <a:t>Levi + Kayla</a:t>
              </a:r>
              <a:r>
                <a:rPr lang="en-US" sz="6600" dirty="0">
                  <a:solidFill>
                    <a:srgbClr val="FF8B42"/>
                  </a:solidFill>
                </a:rPr>
                <a:t>'</a:t>
              </a:r>
              <a:endParaRPr lang="en-US" sz="6600" b="1" dirty="0">
                <a:solidFill>
                  <a:srgbClr val="FF8B42"/>
                </a:solidFill>
                <a:latin typeface="Birmingham" panose="020B0500000000000000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3F26359-C72E-176F-2517-9A6BAFD2DA0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1" y="1464201"/>
              <a:ext cx="1643214" cy="0"/>
            </a:xfrm>
            <a:prstGeom prst="line">
              <a:avLst/>
            </a:prstGeom>
            <a:noFill/>
            <a:ln w="38100">
              <a:solidFill>
                <a:srgbClr val="FF8B4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64DF3D-CDB0-A512-3FFB-D24786264028}"/>
                </a:ext>
              </a:extLst>
            </p:cNvPr>
            <p:cNvSpPr txBox="1"/>
            <p:nvPr/>
          </p:nvSpPr>
          <p:spPr>
            <a:xfrm>
              <a:off x="5559783" y="3012488"/>
              <a:ext cx="2537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pc="300" dirty="0">
                  <a:latin typeface="Code Light" panose="02000506030000020004" pitchFamily="2" charset="77"/>
                </a:rPr>
                <a:t>03.11.2023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36CB05-A19B-28AE-4F8E-7F99E8FEB344}"/>
                </a:ext>
              </a:extLst>
            </p:cNvPr>
            <p:cNvSpPr txBox="1"/>
            <p:nvPr/>
          </p:nvSpPr>
          <p:spPr>
            <a:xfrm>
              <a:off x="5559783" y="2418308"/>
              <a:ext cx="29756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600" dirty="0">
                  <a:latin typeface="Rastanty Cortez" panose="020F0502020204030204" pitchFamily="34" charset="0"/>
                  <a:cs typeface="Rastanty Cortez" panose="020F0502020204030204" pitchFamily="34" charset="0"/>
                </a:rPr>
                <a:t>Talkeetna</a:t>
              </a:r>
              <a:r>
                <a:rPr lang="en-US" sz="4000" b="1" spc="300" dirty="0">
                  <a:latin typeface="Rastanty Cortez" panose="020F0502020204030204" pitchFamily="34" charset="0"/>
                  <a:cs typeface="Rastanty Cortez" panose="020F0502020204030204" pitchFamily="34" charset="0"/>
                </a:rPr>
                <a:t>, </a:t>
              </a:r>
              <a:r>
                <a:rPr lang="en-US" sz="4000" b="1" spc="600" dirty="0">
                  <a:latin typeface="Rastanty Cortez" panose="020F0502020204030204" pitchFamily="34" charset="0"/>
                  <a:cs typeface="Rastanty Cortez" panose="020F0502020204030204" pitchFamily="34" charset="0"/>
                </a:rPr>
                <a:t>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20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F3FCFFA-9951-F244-917E-1B6998B6A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2" y="512811"/>
            <a:ext cx="2426558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8651E-AB24-1741-8475-AF6BA0B8688E}"/>
              </a:ext>
            </a:extLst>
          </p:cNvPr>
          <p:cNvGrpSpPr/>
          <p:nvPr/>
        </p:nvGrpSpPr>
        <p:grpSpPr>
          <a:xfrm rot="16200000" flipH="1">
            <a:off x="3957208" y="946150"/>
            <a:ext cx="5177135" cy="4965700"/>
            <a:chOff x="3530003" y="431800"/>
            <a:chExt cx="5177135" cy="49657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602F7C-0BB4-1C4E-BADA-1FAEE5B96B2F}"/>
                </a:ext>
              </a:extLst>
            </p:cNvPr>
            <p:cNvSpPr/>
            <p:nvPr/>
          </p:nvSpPr>
          <p:spPr>
            <a:xfrm>
              <a:off x="3558832" y="3949700"/>
              <a:ext cx="1447800" cy="1447800"/>
            </a:xfrm>
            <a:prstGeom prst="ellipse">
              <a:avLst/>
            </a:prstGeom>
            <a:solidFill>
              <a:srgbClr val="88011E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7E0D91D-8B0C-D244-8D61-4AC974FF0DF9}"/>
                </a:ext>
              </a:extLst>
            </p:cNvPr>
            <p:cNvSpPr/>
            <p:nvPr/>
          </p:nvSpPr>
          <p:spPr>
            <a:xfrm>
              <a:off x="7259336" y="2190751"/>
              <a:ext cx="1447800" cy="1447800"/>
            </a:xfrm>
            <a:prstGeom prst="ellipse">
              <a:avLst/>
            </a:prstGeom>
            <a:solidFill>
              <a:srgbClr val="CB6B24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CBEF1C-64A2-224F-9C0C-E0D5FE31302C}"/>
                </a:ext>
              </a:extLst>
            </p:cNvPr>
            <p:cNvSpPr/>
            <p:nvPr/>
          </p:nvSpPr>
          <p:spPr>
            <a:xfrm>
              <a:off x="5394669" y="2184400"/>
              <a:ext cx="1447800" cy="1447800"/>
            </a:xfrm>
            <a:prstGeom prst="ellipse">
              <a:avLst/>
            </a:prstGeom>
            <a:solidFill>
              <a:srgbClr val="FB461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E974B3-AA2F-B74A-8DB5-73B163D015A3}"/>
                </a:ext>
              </a:extLst>
            </p:cNvPr>
            <p:cNvSpPr/>
            <p:nvPr/>
          </p:nvSpPr>
          <p:spPr>
            <a:xfrm>
              <a:off x="3547532" y="431801"/>
              <a:ext cx="1447800" cy="1447800"/>
            </a:xfrm>
            <a:prstGeom prst="ellipse">
              <a:avLst/>
            </a:prstGeom>
            <a:solidFill>
              <a:srgbClr val="002F1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E92C75-BFE9-E14D-B634-12D933687F8C}"/>
                </a:ext>
              </a:extLst>
            </p:cNvPr>
            <p:cNvSpPr/>
            <p:nvPr/>
          </p:nvSpPr>
          <p:spPr>
            <a:xfrm>
              <a:off x="5372100" y="3949700"/>
              <a:ext cx="1447800" cy="1447800"/>
            </a:xfrm>
            <a:prstGeom prst="ellipse">
              <a:avLst/>
            </a:prstGeom>
            <a:solidFill>
              <a:srgbClr val="BC002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7DD290-3E77-9441-80D6-FD7C123388E6}"/>
                </a:ext>
              </a:extLst>
            </p:cNvPr>
            <p:cNvSpPr/>
            <p:nvPr/>
          </p:nvSpPr>
          <p:spPr>
            <a:xfrm>
              <a:off x="7259338" y="3949700"/>
              <a:ext cx="1447800" cy="1447800"/>
            </a:xfrm>
            <a:prstGeom prst="ellipse">
              <a:avLst/>
            </a:prstGeom>
            <a:solidFill>
              <a:srgbClr val="C1614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61935-B85E-0A4E-9D67-A1401B2D48EA}"/>
                </a:ext>
              </a:extLst>
            </p:cNvPr>
            <p:cNvSpPr/>
            <p:nvPr/>
          </p:nvSpPr>
          <p:spPr>
            <a:xfrm>
              <a:off x="5394669" y="431800"/>
              <a:ext cx="1447800" cy="1447800"/>
            </a:xfrm>
            <a:prstGeom prst="ellipse">
              <a:avLst/>
            </a:prstGeom>
            <a:solidFill>
              <a:srgbClr val="1B532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30BD8D-C5F2-D842-BE40-6D7BE5C2382F}"/>
                </a:ext>
              </a:extLst>
            </p:cNvPr>
            <p:cNvSpPr/>
            <p:nvPr/>
          </p:nvSpPr>
          <p:spPr>
            <a:xfrm>
              <a:off x="7259338" y="431800"/>
              <a:ext cx="1447800" cy="1447800"/>
            </a:xfrm>
            <a:prstGeom prst="ellipse">
              <a:avLst/>
            </a:prstGeom>
            <a:solidFill>
              <a:srgbClr val="6C7A6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410866-4A0D-474F-BD8B-587E9B813585}"/>
                </a:ext>
              </a:extLst>
            </p:cNvPr>
            <p:cNvSpPr/>
            <p:nvPr/>
          </p:nvSpPr>
          <p:spPr>
            <a:xfrm>
              <a:off x="3530003" y="2190752"/>
              <a:ext cx="1447800" cy="1447800"/>
            </a:xfrm>
            <a:prstGeom prst="ellipse">
              <a:avLst/>
            </a:prstGeom>
            <a:solidFill>
              <a:srgbClr val="C82A0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6F8567-28B4-3E4B-BC43-90498BC04949}"/>
              </a:ext>
            </a:extLst>
          </p:cNvPr>
          <p:cNvSpPr txBox="1"/>
          <p:nvPr/>
        </p:nvSpPr>
        <p:spPr>
          <a:xfrm>
            <a:off x="9565290" y="992997"/>
            <a:ext cx="7037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532F"/>
                </a:solidFill>
                <a:latin typeface="Bangla MN" pitchFamily="2" charset="0"/>
                <a:cs typeface="Bangla MN" pitchFamily="2" charset="0"/>
              </a:rPr>
              <a:t>PINE</a:t>
            </a:r>
            <a:r>
              <a:rPr lang="en-US" sz="2400" b="1" dirty="0">
                <a:latin typeface="Bangla MN" pitchFamily="2" charset="0"/>
                <a:cs typeface="Bangla MN" pitchFamily="2" charset="0"/>
              </a:rPr>
              <a:t> </a:t>
            </a:r>
          </a:p>
          <a:p>
            <a:r>
              <a:rPr lang="en-US" sz="2400" b="1" dirty="0">
                <a:solidFill>
                  <a:srgbClr val="F53202"/>
                </a:solidFill>
                <a:latin typeface="Bangla MN" pitchFamily="2" charset="0"/>
                <a:cs typeface="Bangla MN" pitchFamily="2" charset="0"/>
              </a:rPr>
              <a:t>ORAGNE</a:t>
            </a:r>
            <a:r>
              <a:rPr lang="en-US" sz="2400" b="1" dirty="0">
                <a:latin typeface="Bangla MN" pitchFamily="2" charset="0"/>
                <a:cs typeface="Bangla MN" pitchFamily="2" charset="0"/>
              </a:rPr>
              <a:t> </a:t>
            </a:r>
          </a:p>
          <a:p>
            <a:r>
              <a:rPr lang="en-US" sz="2400" b="1" dirty="0">
                <a:solidFill>
                  <a:srgbClr val="BC002C"/>
                </a:solidFill>
                <a:latin typeface="Bangla MN" pitchFamily="2" charset="0"/>
                <a:cs typeface="Bangla MN" pitchFamily="2" charset="0"/>
              </a:rPr>
              <a:t>CRANBERRY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2FC7385-A737-6847-AE0A-ED095902C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2"/>
          <a:stretch/>
        </p:blipFill>
        <p:spPr bwMode="auto">
          <a:xfrm>
            <a:off x="835663" y="3900284"/>
            <a:ext cx="2314325" cy="244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17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mage available under the Creative Commons license shows the outline of the state of Alaska filled with the pattern of the state flag. The state on Thursday reported a modest population growth between April 2020 and July 2021. It's the first time since 2016 the state has reported a population increase. (">
            <a:extLst>
              <a:ext uri="{FF2B5EF4-FFF2-40B4-BE49-F238E27FC236}">
                <a16:creationId xmlns:a16="http://schemas.microsoft.com/office/drawing/2014/main" id="{E3290CEB-142B-3194-7990-D99F6A76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46" b="89817" l="1025" r="97021">
                        <a14:foregroundMark x1="56445" y1="7546" x2="56445" y2="7546"/>
                        <a14:foregroundMark x1="35205" y1="77949" x2="35205" y2="77949"/>
                        <a14:foregroundMark x1="32666" y1="78315" x2="32666" y2="78315"/>
                        <a14:foregroundMark x1="1123" y1="60879" x2="1123" y2="60879"/>
                        <a14:foregroundMark x1="1660" y1="64029" x2="1660" y2="64029"/>
                        <a14:foregroundMark x1="10645" y1="73407" x2="10645" y2="73407"/>
                        <a14:foregroundMark x1="94629" y1="63077" x2="94629" y2="63077"/>
                        <a14:foregroundMark x1="94141" y1="69670" x2="94141" y2="69670"/>
                        <a14:foregroundMark x1="97021" y1="68205" x2="97021" y2="68205"/>
                        <a14:foregroundMark x1="90625" y1="62125" x2="90625" y2="62125"/>
                        <a14:foregroundMark x1="58594" y1="65714" x2="58594" y2="65714"/>
                        <a14:foregroundMark x1="21533" y1="78681" x2="21533" y2="78681"/>
                        <a14:foregroundMark x1="22314" y1="79780" x2="22314" y2="79780"/>
                        <a14:foregroundMark x1="37842" y1="34725" x2="37842" y2="34725"/>
                        <a14:foregroundMark x1="39941" y1="50696" x2="39941" y2="50696"/>
                        <a14:foregroundMark x1="40967" y1="74359" x2="40967" y2="74359"/>
                        <a14:foregroundMark x1="16406" y1="77949" x2="16406" y2="77949"/>
                        <a14:foregroundMark x1="14404" y1="76410" x2="14404" y2="76410"/>
                        <a14:foregroundMark x1="7031" y1="70769" x2="7031" y2="70769"/>
                        <a14:foregroundMark x1="46533" y1="73919" x2="46533" y2="73919"/>
                        <a14:foregroundMark x1="47656" y1="74505" x2="47656" y2="74505"/>
                        <a14:foregroundMark x1="42773" y1="76850" x2="42773" y2="76850"/>
                        <a14:foregroundMark x1="37256" y1="76410" x2="37256" y2="76410"/>
                        <a14:foregroundMark x1="37842" y1="76337" x2="37842" y2="76337"/>
                        <a14:foregroundMark x1="9473" y1="74945" x2="9473" y2="74945"/>
                        <a14:foregroundMark x1="9131" y1="73919" x2="9131" y2="73919"/>
                        <a14:foregroundMark x1="29541" y1="79634" x2="29541" y2="79634"/>
                        <a14:foregroundMark x1="27832" y1="80220" x2="27832" y2="80220"/>
                        <a14:foregroundMark x1="29932" y1="78681" x2="29932" y2="78681"/>
                        <a14:foregroundMark x1="24707" y1="79634" x2="24707" y2="79634"/>
                        <a14:foregroundMark x1="44678" y1="71209" x2="44678" y2="71209"/>
                        <a14:foregroundMark x1="42822" y1="73260" x2="42822" y2="73260"/>
                        <a14:foregroundMark x1="87842" y1="61758" x2="87842" y2="61758"/>
                        <a14:backgroundMark x1="56299" y1="55971" x2="56299" y2="55971"/>
                        <a14:backgroundMark x1="51074" y1="24396" x2="51074" y2="24396"/>
                        <a14:backgroundMark x1="49561" y1="21758" x2="49561" y2="21758"/>
                        <a14:backgroundMark x1="44189" y1="48425" x2="44189" y2="48425"/>
                        <a14:backgroundMark x1="54297" y1="63150" x2="54297" y2="63150"/>
                        <a14:backgroundMark x1="52881" y1="61685" x2="52881" y2="61685"/>
                        <a14:backgroundMark x1="57861" y1="67399" x2="57861" y2="67399"/>
                        <a14:backgroundMark x1="58252" y1="64762" x2="58252" y2="64762"/>
                        <a14:backgroundMark x1="57861" y1="65788" x2="57861" y2="65788"/>
                        <a14:backgroundMark x1="45215" y1="72454" x2="45215" y2="72454"/>
                        <a14:backgroundMark x1="46436" y1="71355" x2="46436" y2="71355"/>
                        <a14:backgroundMark x1="47168" y1="71355" x2="47168" y2="71355"/>
                        <a14:backgroundMark x1="86719" y1="57656" x2="86719" y2="57656"/>
                        <a14:backgroundMark x1="87061" y1="56264" x2="87061" y2="56264"/>
                        <a14:backgroundMark x1="87109" y1="56117" x2="87109" y2="56117"/>
                        <a14:backgroundMark x1="86182" y1="53846" x2="86182" y2="53846"/>
                        <a14:backgroundMark x1="85010" y1="55824" x2="85010" y2="55824"/>
                        <a14:backgroundMark x1="84424" y1="55458" x2="84424" y2="55458"/>
                        <a14:backgroundMark x1="88184" y1="60659" x2="88184" y2="60659"/>
                        <a14:backgroundMark x1="87695" y1="58681" x2="87695" y2="58681"/>
                        <a14:backgroundMark x1="86816" y1="60220" x2="86816" y2="60220"/>
                        <a14:backgroundMark x1="87354" y1="60366" x2="87354" y2="60366"/>
                        <a14:backgroundMark x1="93896" y1="67692" x2="93896" y2="67692"/>
                        <a14:backgroundMark x1="93164" y1="65934" x2="93164" y2="65934"/>
                        <a14:backgroundMark x1="93408" y1="64029" x2="93408" y2="64029"/>
                        <a14:backgroundMark x1="95703" y1="66593" x2="95703" y2="66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" y="0"/>
            <a:ext cx="1029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9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8E5FEE7-06E5-4A14-40A4-F7C160928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83931" y="0"/>
            <a:ext cx="1182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35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38403</TotalTime>
  <Words>193</Words>
  <Application>Microsoft Macintosh PowerPoint</Application>
  <PresentationFormat>Widescreen</PresentationFormat>
  <Paragraphs>78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Bangla MN</vt:lpstr>
      <vt:lpstr>Birmingham</vt:lpstr>
      <vt:lpstr>BirminghamBold</vt:lpstr>
      <vt:lpstr>Brittany Signature</vt:lpstr>
      <vt:lpstr>Calibri</vt:lpstr>
      <vt:lpstr>Calibri Light</vt:lpstr>
      <vt:lpstr>Cambria Math</vt:lpstr>
      <vt:lpstr>Code Light</vt:lpstr>
      <vt:lpstr>Cooper Black</vt:lpstr>
      <vt:lpstr>DIN Alternate</vt:lpstr>
      <vt:lpstr>Playfair Display ExtraBold</vt:lpstr>
      <vt:lpstr>Rastanty Cortez</vt:lpstr>
      <vt:lpstr>spinwerad</vt:lpstr>
      <vt:lpstr>TAN - PEARL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Besong, Kayla Ann</dc:creator>
  <cp:lastModifiedBy>Besong, Kayla Ann</cp:lastModifiedBy>
  <cp:revision>18</cp:revision>
  <dcterms:created xsi:type="dcterms:W3CDTF">2022-04-03T19:11:47Z</dcterms:created>
  <dcterms:modified xsi:type="dcterms:W3CDTF">2022-07-14T17:30:05Z</dcterms:modified>
</cp:coreProperties>
</file>